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7559675" cy="1069181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97754" algn="l" rtl="0" eaLnBrk="0" fontAlgn="base" hangingPunct="0">
      <a:spcBef>
        <a:spcPct val="0"/>
      </a:spcBef>
      <a:spcAft>
        <a:spcPct val="0"/>
      </a:spcAft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95507" algn="l" rtl="0" eaLnBrk="0" fontAlgn="base" hangingPunct="0">
      <a:spcBef>
        <a:spcPct val="0"/>
      </a:spcBef>
      <a:spcAft>
        <a:spcPct val="0"/>
      </a:spcAft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493261" algn="l" rtl="0" eaLnBrk="0" fontAlgn="base" hangingPunct="0">
      <a:spcBef>
        <a:spcPct val="0"/>
      </a:spcBef>
      <a:spcAft>
        <a:spcPct val="0"/>
      </a:spcAft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991015" algn="l" rtl="0" eaLnBrk="0" fontAlgn="base" hangingPunct="0">
      <a:spcBef>
        <a:spcPct val="0"/>
      </a:spcBef>
      <a:spcAft>
        <a:spcPct val="0"/>
      </a:spcAft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488768" algn="l" defTabSz="995507" rtl="0" eaLnBrk="1" latinLnBrk="0" hangingPunct="1"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986522" algn="l" defTabSz="995507" rtl="0" eaLnBrk="1" latinLnBrk="0" hangingPunct="1"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484275" algn="l" defTabSz="995507" rtl="0" eaLnBrk="1" latinLnBrk="0" hangingPunct="1"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982029" algn="l" defTabSz="995507" rtl="0" eaLnBrk="1" latinLnBrk="0" hangingPunct="1">
      <a:defRPr kumimoji="1" sz="2613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4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2FF"/>
    <a:srgbClr val="0066FF"/>
    <a:srgbClr val="6699FF"/>
    <a:srgbClr val="A3E9FF"/>
    <a:srgbClr val="A4E0FE"/>
    <a:srgbClr val="A3E7FF"/>
    <a:srgbClr val="FFCCFF"/>
    <a:srgbClr val="FF00FF"/>
    <a:srgbClr val="008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7" autoAdjust="0"/>
    <p:restoredTop sz="94660"/>
  </p:normalViewPr>
  <p:slideViewPr>
    <p:cSldViewPr>
      <p:cViewPr varScale="1">
        <p:scale>
          <a:sx n="73" d="100"/>
          <a:sy n="73" d="100"/>
        </p:scale>
        <p:origin x="2886" y="84"/>
      </p:cViewPr>
      <p:guideLst>
        <p:guide orient="horz" pos="3368"/>
        <p:guide pos="24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34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849" tIns="46424" rIns="92849" bIns="464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7463" y="0"/>
            <a:ext cx="2986087" cy="534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849" tIns="46424" rIns="92849" bIns="464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986088" cy="534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849" tIns="46424" rIns="92849" bIns="464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7463" y="9407525"/>
            <a:ext cx="2986087" cy="534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849" tIns="46424" rIns="92849" bIns="464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DD8E89-AA39-4B84-B394-AFDA5144EE4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69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729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29589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97754" algn="l" defTabSz="829589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95507" algn="l" defTabSz="829589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493261" algn="l" defTabSz="829589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991015" algn="l" defTabSz="829589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12963" y="765175"/>
            <a:ext cx="2592387" cy="3670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41863"/>
            <a:ext cx="4976813" cy="44370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49" tIns="46424" rIns="92849" bIns="46424"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14722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66976" y="9742572"/>
            <a:ext cx="1574932" cy="7127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82889" y="9742572"/>
            <a:ext cx="2393897" cy="7127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417767" y="9742572"/>
            <a:ext cx="1574932" cy="7127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FC4FE5C-42F5-4273-AC86-0651B5E81DA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55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D87C84B-9A96-21E6-E6E8-6BE9004ECB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7549" y="161330"/>
            <a:ext cx="5256584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電話応対コンクール　岐阜県大会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3AF253D-9D93-2A02-36C2-9084CE3604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3493" y="1961530"/>
            <a:ext cx="6264696" cy="82361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16C664-32BA-A180-B160-15847417F7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12" y="1470819"/>
            <a:ext cx="139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選 手 名：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E3BA2B06-7E2A-A151-B4DD-D8D4D3DD1C05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4213" y="1870869"/>
            <a:ext cx="6219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75E31475-2D4A-26FA-184A-66A1F979B1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13" y="1092994"/>
            <a:ext cx="1992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選手事業所名：</a:t>
            </a:r>
          </a:p>
        </p:txBody>
      </p:sp>
      <p:sp>
        <p:nvSpPr>
          <p:cNvPr id="7" name="Line 16">
            <a:extLst>
              <a:ext uri="{FF2B5EF4-FFF2-40B4-BE49-F238E27FC236}">
                <a16:creationId xmlns:a16="http://schemas.microsoft.com/office/drawing/2014/main" id="{E790628B-6D57-92B0-7496-4FDC627C994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3493" y="952237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7FE5AB4B-D09B-B5F6-26F5-B026928AED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4052" y="9522370"/>
            <a:ext cx="3174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差出人</a:t>
            </a:r>
          </a:p>
        </p:txBody>
      </p:sp>
      <p:sp>
        <p:nvSpPr>
          <p:cNvPr id="9" name="Line 18">
            <a:extLst>
              <a:ext uri="{FF2B5EF4-FFF2-40B4-BE49-F238E27FC236}">
                <a16:creationId xmlns:a16="http://schemas.microsoft.com/office/drawing/2014/main" id="{9A6B21ED-E807-3825-E8C3-4D6A93116C5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71525" y="952237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873D81A3-0474-06B5-D980-DA90AFC4F2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8362" y="97852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BCB0084A-A82A-E11A-0EAF-36E1C42DCF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0763" y="9534177"/>
            <a:ext cx="1108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（会社名等）</a:t>
            </a:r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DEA3EC3F-5717-8F26-9AB0-05309D5F00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57687" y="9534177"/>
            <a:ext cx="954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（氏名等）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728920B1-9EA1-A9CA-12A1-1EEFCAACBC2D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3493" y="1457474"/>
            <a:ext cx="6219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D9969A4-BA8F-1FF3-C129-4F9929CA61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83693" y="593378"/>
            <a:ext cx="2414435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応援メッセージ</a:t>
            </a:r>
          </a:p>
        </p:txBody>
      </p:sp>
      <p:pic>
        <p:nvPicPr>
          <p:cNvPr id="15" name="Picture 4" descr="ファイト！がんばる人を励ます旗・緑イラスト - No: 26102594｜無料イラスト・フリー素材なら「イラストAC」">
            <a:extLst>
              <a:ext uri="{FF2B5EF4-FFF2-40B4-BE49-F238E27FC236}">
                <a16:creationId xmlns:a16="http://schemas.microsoft.com/office/drawing/2014/main" id="{73A09993-756B-1097-FEC4-83E0F290C7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263">
            <a:off x="4739631" y="642494"/>
            <a:ext cx="770231" cy="57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62A3350-8B4D-D93E-8E74-04946355C02A}"/>
              </a:ext>
            </a:extLst>
          </p:cNvPr>
          <p:cNvSpPr txBox="1"/>
          <p:nvPr/>
        </p:nvSpPr>
        <p:spPr>
          <a:xfrm>
            <a:off x="935521" y="232157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ここにメッセージやイラスト等自由に入力してください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696CEF5-EEF6-E1FB-46C5-4FD10CCD432B}"/>
              </a:ext>
            </a:extLst>
          </p:cNvPr>
          <p:cNvSpPr txBox="1"/>
          <p:nvPr/>
        </p:nvSpPr>
        <p:spPr>
          <a:xfrm>
            <a:off x="2555701" y="1097434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ここに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事業所名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を入力してください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94A317-D71F-8CE4-BC52-28864EF2FECD}"/>
              </a:ext>
            </a:extLst>
          </p:cNvPr>
          <p:cNvSpPr txBox="1"/>
          <p:nvPr/>
        </p:nvSpPr>
        <p:spPr>
          <a:xfrm>
            <a:off x="2555701" y="1486580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ここに選手名を入力してください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5C9082-1C8F-7F1B-58DC-F3A1B505DC73}"/>
              </a:ext>
            </a:extLst>
          </p:cNvPr>
          <p:cNvSpPr txBox="1"/>
          <p:nvPr/>
        </p:nvSpPr>
        <p:spPr>
          <a:xfrm>
            <a:off x="1153938" y="9781937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ここに差出人の方の会社名・氏名等を入力してください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700786140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solidFill>
          <a:schemeClr val="accent1"/>
        </a:solidFill>
        <a:ln w="22225" cap="flat" cmpd="dbl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39</Words>
  <Application>Microsoft Office PowerPoint</Application>
  <PresentationFormat>ユーザー設定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東海地方本部</dc:creator>
  <cp:lastModifiedBy>愛知　０１６ ユーザ協会</cp:lastModifiedBy>
  <cp:revision>224</cp:revision>
  <cp:lastPrinted>2025-09-05T09:13:25Z</cp:lastPrinted>
  <dcterms:created xsi:type="dcterms:W3CDTF">1998-07-24T14:05:16Z</dcterms:created>
  <dcterms:modified xsi:type="dcterms:W3CDTF">2025-09-10T08:06:39Z</dcterms:modified>
</cp:coreProperties>
</file>