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3" r:id="rId4"/>
    <p:sldId id="258" r:id="rId5"/>
    <p:sldId id="261" r:id="rId6"/>
    <p:sldId id="264" r:id="rId7"/>
  </p:sldIdLst>
  <p:sldSz cx="12192000" cy="6858000"/>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9300" autoAdjust="0"/>
    <p:restoredTop sz="94660"/>
  </p:normalViewPr>
  <p:slideViewPr>
    <p:cSldViewPr snapToGrid="0">
      <p:cViewPr varScale="1">
        <p:scale>
          <a:sx n="72" d="100"/>
          <a:sy n="72" d="100"/>
        </p:scale>
        <p:origin x="1050" y="5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23938E7-1FD7-25F1-ABE6-CC7AEEB0BEFA}"/>
              </a:ext>
            </a:extLst>
          </p:cNvPr>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字幕 2">
            <a:extLst>
              <a:ext uri="{FF2B5EF4-FFF2-40B4-BE49-F238E27FC236}">
                <a16:creationId xmlns:a16="http://schemas.microsoft.com/office/drawing/2014/main" id="{79B5DC54-B1C2-754B-B50F-21EC7F2E9A8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3CA9EF0C-0912-DFD0-2933-28D7AE1A6959}"/>
              </a:ext>
            </a:extLst>
          </p:cNvPr>
          <p:cNvSpPr>
            <a:spLocks noGrp="1"/>
          </p:cNvSpPr>
          <p:nvPr>
            <p:ph type="dt" sz="half" idx="10"/>
          </p:nvPr>
        </p:nvSpPr>
        <p:spPr/>
        <p:txBody>
          <a:bodyPr/>
          <a:lstStyle/>
          <a:p>
            <a:fld id="{1E4B832D-C531-40A9-9DDC-53ED5B99149F}" type="datetimeFigureOut">
              <a:rPr kumimoji="1" lang="ja-JP" altLang="en-US" smtClean="0"/>
              <a:t>2025/9/2</a:t>
            </a:fld>
            <a:endParaRPr kumimoji="1" lang="ja-JP" altLang="en-US"/>
          </a:p>
        </p:txBody>
      </p:sp>
      <p:sp>
        <p:nvSpPr>
          <p:cNvPr id="5" name="フッター プレースホルダー 4">
            <a:extLst>
              <a:ext uri="{FF2B5EF4-FFF2-40B4-BE49-F238E27FC236}">
                <a16:creationId xmlns:a16="http://schemas.microsoft.com/office/drawing/2014/main" id="{9BC18DD8-06C7-E0C0-920A-8CC6DFB8F4F9}"/>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119B284B-9B7B-E201-8EC5-E32B8DB7883E}"/>
              </a:ext>
            </a:extLst>
          </p:cNvPr>
          <p:cNvSpPr>
            <a:spLocks noGrp="1"/>
          </p:cNvSpPr>
          <p:nvPr>
            <p:ph type="sldNum" sz="quarter" idx="12"/>
          </p:nvPr>
        </p:nvSpPr>
        <p:spPr/>
        <p:txBody>
          <a:bodyPr/>
          <a:lstStyle/>
          <a:p>
            <a:fld id="{E941F870-1A46-4DAC-9CBE-DB2C2FC837AD}" type="slidenum">
              <a:rPr kumimoji="1" lang="ja-JP" altLang="en-US" smtClean="0"/>
              <a:t>‹#›</a:t>
            </a:fld>
            <a:endParaRPr kumimoji="1" lang="ja-JP" altLang="en-US"/>
          </a:p>
        </p:txBody>
      </p:sp>
    </p:spTree>
    <p:extLst>
      <p:ext uri="{BB962C8B-B14F-4D97-AF65-F5344CB8AC3E}">
        <p14:creationId xmlns:p14="http://schemas.microsoft.com/office/powerpoint/2010/main" val="98050336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AA0EC93-C0B2-E80D-3C8A-698DD64CEA23}"/>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DD756858-74BA-7C7D-E637-2AF66ACB5EA0}"/>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2E13A7D3-53BC-966B-F533-0B0C431F7F59}"/>
              </a:ext>
            </a:extLst>
          </p:cNvPr>
          <p:cNvSpPr>
            <a:spLocks noGrp="1"/>
          </p:cNvSpPr>
          <p:nvPr>
            <p:ph type="dt" sz="half" idx="10"/>
          </p:nvPr>
        </p:nvSpPr>
        <p:spPr/>
        <p:txBody>
          <a:bodyPr/>
          <a:lstStyle/>
          <a:p>
            <a:fld id="{1E4B832D-C531-40A9-9DDC-53ED5B99149F}" type="datetimeFigureOut">
              <a:rPr kumimoji="1" lang="ja-JP" altLang="en-US" smtClean="0"/>
              <a:t>2025/9/2</a:t>
            </a:fld>
            <a:endParaRPr kumimoji="1" lang="ja-JP" altLang="en-US"/>
          </a:p>
        </p:txBody>
      </p:sp>
      <p:sp>
        <p:nvSpPr>
          <p:cNvPr id="5" name="フッター プレースホルダー 4">
            <a:extLst>
              <a:ext uri="{FF2B5EF4-FFF2-40B4-BE49-F238E27FC236}">
                <a16:creationId xmlns:a16="http://schemas.microsoft.com/office/drawing/2014/main" id="{5788CF65-FD70-2A6A-C365-6B85AD482665}"/>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02428503-058E-316B-8700-930178356C43}"/>
              </a:ext>
            </a:extLst>
          </p:cNvPr>
          <p:cNvSpPr>
            <a:spLocks noGrp="1"/>
          </p:cNvSpPr>
          <p:nvPr>
            <p:ph type="sldNum" sz="quarter" idx="12"/>
          </p:nvPr>
        </p:nvSpPr>
        <p:spPr/>
        <p:txBody>
          <a:bodyPr/>
          <a:lstStyle/>
          <a:p>
            <a:fld id="{E941F870-1A46-4DAC-9CBE-DB2C2FC837AD}" type="slidenum">
              <a:rPr kumimoji="1" lang="ja-JP" altLang="en-US" smtClean="0"/>
              <a:t>‹#›</a:t>
            </a:fld>
            <a:endParaRPr kumimoji="1" lang="ja-JP" altLang="en-US"/>
          </a:p>
        </p:txBody>
      </p:sp>
    </p:spTree>
    <p:extLst>
      <p:ext uri="{BB962C8B-B14F-4D97-AF65-F5344CB8AC3E}">
        <p14:creationId xmlns:p14="http://schemas.microsoft.com/office/powerpoint/2010/main" val="139258318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B674494E-3BC5-BA11-BDBC-1320F0C77EE7}"/>
              </a:ext>
            </a:extLst>
          </p:cNvPr>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297D50FF-5C12-E790-AC4C-26CC429D6073}"/>
              </a:ext>
            </a:extLst>
          </p:cNvPr>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FC1EE094-EC82-AB8E-CE76-E545C11316FB}"/>
              </a:ext>
            </a:extLst>
          </p:cNvPr>
          <p:cNvSpPr>
            <a:spLocks noGrp="1"/>
          </p:cNvSpPr>
          <p:nvPr>
            <p:ph type="dt" sz="half" idx="10"/>
          </p:nvPr>
        </p:nvSpPr>
        <p:spPr/>
        <p:txBody>
          <a:bodyPr/>
          <a:lstStyle/>
          <a:p>
            <a:fld id="{1E4B832D-C531-40A9-9DDC-53ED5B99149F}" type="datetimeFigureOut">
              <a:rPr kumimoji="1" lang="ja-JP" altLang="en-US" smtClean="0"/>
              <a:t>2025/9/2</a:t>
            </a:fld>
            <a:endParaRPr kumimoji="1" lang="ja-JP" altLang="en-US"/>
          </a:p>
        </p:txBody>
      </p:sp>
      <p:sp>
        <p:nvSpPr>
          <p:cNvPr id="5" name="フッター プレースホルダー 4">
            <a:extLst>
              <a:ext uri="{FF2B5EF4-FFF2-40B4-BE49-F238E27FC236}">
                <a16:creationId xmlns:a16="http://schemas.microsoft.com/office/drawing/2014/main" id="{E5713D44-4590-A4D1-B586-34AACF3BC87A}"/>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50FEB893-5581-016D-36C3-F925091CE74C}"/>
              </a:ext>
            </a:extLst>
          </p:cNvPr>
          <p:cNvSpPr>
            <a:spLocks noGrp="1"/>
          </p:cNvSpPr>
          <p:nvPr>
            <p:ph type="sldNum" sz="quarter" idx="12"/>
          </p:nvPr>
        </p:nvSpPr>
        <p:spPr/>
        <p:txBody>
          <a:bodyPr/>
          <a:lstStyle/>
          <a:p>
            <a:fld id="{E941F870-1A46-4DAC-9CBE-DB2C2FC837AD}" type="slidenum">
              <a:rPr kumimoji="1" lang="ja-JP" altLang="en-US" smtClean="0"/>
              <a:t>‹#›</a:t>
            </a:fld>
            <a:endParaRPr kumimoji="1" lang="ja-JP" altLang="en-US"/>
          </a:p>
        </p:txBody>
      </p:sp>
    </p:spTree>
    <p:extLst>
      <p:ext uri="{BB962C8B-B14F-4D97-AF65-F5344CB8AC3E}">
        <p14:creationId xmlns:p14="http://schemas.microsoft.com/office/powerpoint/2010/main" val="128682408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279AB9C-2195-310F-9572-57E17B8E402C}"/>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5CAAD5B5-AA8D-F047-BA25-06F81700AC7D}"/>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377FB002-7BBE-663C-D826-2A70648E303E}"/>
              </a:ext>
            </a:extLst>
          </p:cNvPr>
          <p:cNvSpPr>
            <a:spLocks noGrp="1"/>
          </p:cNvSpPr>
          <p:nvPr>
            <p:ph type="dt" sz="half" idx="10"/>
          </p:nvPr>
        </p:nvSpPr>
        <p:spPr/>
        <p:txBody>
          <a:bodyPr/>
          <a:lstStyle/>
          <a:p>
            <a:fld id="{1E4B832D-C531-40A9-9DDC-53ED5B99149F}" type="datetimeFigureOut">
              <a:rPr kumimoji="1" lang="ja-JP" altLang="en-US" smtClean="0"/>
              <a:t>2025/9/2</a:t>
            </a:fld>
            <a:endParaRPr kumimoji="1" lang="ja-JP" altLang="en-US"/>
          </a:p>
        </p:txBody>
      </p:sp>
      <p:sp>
        <p:nvSpPr>
          <p:cNvPr id="5" name="フッター プレースホルダー 4">
            <a:extLst>
              <a:ext uri="{FF2B5EF4-FFF2-40B4-BE49-F238E27FC236}">
                <a16:creationId xmlns:a16="http://schemas.microsoft.com/office/drawing/2014/main" id="{A91ADA8A-F73B-8F8F-47C2-77FADD27FC46}"/>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B09BCBF6-CF62-0BF3-0A8F-462496052576}"/>
              </a:ext>
            </a:extLst>
          </p:cNvPr>
          <p:cNvSpPr>
            <a:spLocks noGrp="1"/>
          </p:cNvSpPr>
          <p:nvPr>
            <p:ph type="sldNum" sz="quarter" idx="12"/>
          </p:nvPr>
        </p:nvSpPr>
        <p:spPr/>
        <p:txBody>
          <a:bodyPr/>
          <a:lstStyle/>
          <a:p>
            <a:fld id="{E941F870-1A46-4DAC-9CBE-DB2C2FC837AD}" type="slidenum">
              <a:rPr kumimoji="1" lang="ja-JP" altLang="en-US" smtClean="0"/>
              <a:t>‹#›</a:t>
            </a:fld>
            <a:endParaRPr kumimoji="1" lang="ja-JP" altLang="en-US"/>
          </a:p>
        </p:txBody>
      </p:sp>
    </p:spTree>
    <p:extLst>
      <p:ext uri="{BB962C8B-B14F-4D97-AF65-F5344CB8AC3E}">
        <p14:creationId xmlns:p14="http://schemas.microsoft.com/office/powerpoint/2010/main" val="405644371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093A2A0-D3B7-AEF8-D964-DC7D24BF0C2B}"/>
              </a:ext>
            </a:extLst>
          </p:cNvPr>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9B3DEB74-E89E-8332-6E25-7E0FE55AD352}"/>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90E17007-4418-BBAD-6D55-A08B024546A2}"/>
              </a:ext>
            </a:extLst>
          </p:cNvPr>
          <p:cNvSpPr>
            <a:spLocks noGrp="1"/>
          </p:cNvSpPr>
          <p:nvPr>
            <p:ph type="dt" sz="half" idx="10"/>
          </p:nvPr>
        </p:nvSpPr>
        <p:spPr/>
        <p:txBody>
          <a:bodyPr/>
          <a:lstStyle/>
          <a:p>
            <a:fld id="{1E4B832D-C531-40A9-9DDC-53ED5B99149F}" type="datetimeFigureOut">
              <a:rPr kumimoji="1" lang="ja-JP" altLang="en-US" smtClean="0"/>
              <a:t>2025/9/2</a:t>
            </a:fld>
            <a:endParaRPr kumimoji="1" lang="ja-JP" altLang="en-US"/>
          </a:p>
        </p:txBody>
      </p:sp>
      <p:sp>
        <p:nvSpPr>
          <p:cNvPr id="5" name="フッター プレースホルダー 4">
            <a:extLst>
              <a:ext uri="{FF2B5EF4-FFF2-40B4-BE49-F238E27FC236}">
                <a16:creationId xmlns:a16="http://schemas.microsoft.com/office/drawing/2014/main" id="{FA2A020B-23FE-7DE1-A271-E6FC4D8525E2}"/>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33896187-E27F-DBC9-4C1A-3FE31A9BA30A}"/>
              </a:ext>
            </a:extLst>
          </p:cNvPr>
          <p:cNvSpPr>
            <a:spLocks noGrp="1"/>
          </p:cNvSpPr>
          <p:nvPr>
            <p:ph type="sldNum" sz="quarter" idx="12"/>
          </p:nvPr>
        </p:nvSpPr>
        <p:spPr/>
        <p:txBody>
          <a:bodyPr/>
          <a:lstStyle/>
          <a:p>
            <a:fld id="{E941F870-1A46-4DAC-9CBE-DB2C2FC837AD}" type="slidenum">
              <a:rPr kumimoji="1" lang="ja-JP" altLang="en-US" smtClean="0"/>
              <a:t>‹#›</a:t>
            </a:fld>
            <a:endParaRPr kumimoji="1" lang="ja-JP" altLang="en-US"/>
          </a:p>
        </p:txBody>
      </p:sp>
    </p:spTree>
    <p:extLst>
      <p:ext uri="{BB962C8B-B14F-4D97-AF65-F5344CB8AC3E}">
        <p14:creationId xmlns:p14="http://schemas.microsoft.com/office/powerpoint/2010/main" val="36837549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4B37676-ACF2-6444-CB4F-C7760C8E49AB}"/>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3930F43A-B4E7-1743-2BD9-E85A575267BB}"/>
              </a:ext>
            </a:extLst>
          </p:cNvPr>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F6131EB0-A2E5-6DEF-30E9-E9CA63022F67}"/>
              </a:ext>
            </a:extLst>
          </p:cNvPr>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73B9E84E-03C5-1A18-497D-00CD5B5DC2E4}"/>
              </a:ext>
            </a:extLst>
          </p:cNvPr>
          <p:cNvSpPr>
            <a:spLocks noGrp="1"/>
          </p:cNvSpPr>
          <p:nvPr>
            <p:ph type="dt" sz="half" idx="10"/>
          </p:nvPr>
        </p:nvSpPr>
        <p:spPr/>
        <p:txBody>
          <a:bodyPr/>
          <a:lstStyle/>
          <a:p>
            <a:fld id="{1E4B832D-C531-40A9-9DDC-53ED5B99149F}" type="datetimeFigureOut">
              <a:rPr kumimoji="1" lang="ja-JP" altLang="en-US" smtClean="0"/>
              <a:t>2025/9/2</a:t>
            </a:fld>
            <a:endParaRPr kumimoji="1" lang="ja-JP" altLang="en-US"/>
          </a:p>
        </p:txBody>
      </p:sp>
      <p:sp>
        <p:nvSpPr>
          <p:cNvPr id="6" name="フッター プレースホルダー 5">
            <a:extLst>
              <a:ext uri="{FF2B5EF4-FFF2-40B4-BE49-F238E27FC236}">
                <a16:creationId xmlns:a16="http://schemas.microsoft.com/office/drawing/2014/main" id="{F2D5EBA6-B2D4-1ADE-84A4-B581AB5F0EB0}"/>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60810BA1-2B56-0F1D-3009-F158E3DFFFCD}"/>
              </a:ext>
            </a:extLst>
          </p:cNvPr>
          <p:cNvSpPr>
            <a:spLocks noGrp="1"/>
          </p:cNvSpPr>
          <p:nvPr>
            <p:ph type="sldNum" sz="quarter" idx="12"/>
          </p:nvPr>
        </p:nvSpPr>
        <p:spPr/>
        <p:txBody>
          <a:bodyPr/>
          <a:lstStyle/>
          <a:p>
            <a:fld id="{E941F870-1A46-4DAC-9CBE-DB2C2FC837AD}" type="slidenum">
              <a:rPr kumimoji="1" lang="ja-JP" altLang="en-US" smtClean="0"/>
              <a:t>‹#›</a:t>
            </a:fld>
            <a:endParaRPr kumimoji="1" lang="ja-JP" altLang="en-US"/>
          </a:p>
        </p:txBody>
      </p:sp>
    </p:spTree>
    <p:extLst>
      <p:ext uri="{BB962C8B-B14F-4D97-AF65-F5344CB8AC3E}">
        <p14:creationId xmlns:p14="http://schemas.microsoft.com/office/powerpoint/2010/main" val="30456768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BE8EC33-205F-7E85-DC5F-B9EBDC2D8F04}"/>
              </a:ext>
            </a:extLst>
          </p:cNvPr>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5613C4F6-B961-A020-B4DD-BAA00EDEFB0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CD777E4B-9121-3FEF-6373-3BBA93A49621}"/>
              </a:ext>
            </a:extLst>
          </p:cNvPr>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D554ED7A-D86F-0141-B675-760A6E52204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2AC8B9DE-98B9-A034-1073-D61E1BCB84BD}"/>
              </a:ext>
            </a:extLst>
          </p:cNvPr>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610BB433-0031-D32C-EF85-CCADF2EAD671}"/>
              </a:ext>
            </a:extLst>
          </p:cNvPr>
          <p:cNvSpPr>
            <a:spLocks noGrp="1"/>
          </p:cNvSpPr>
          <p:nvPr>
            <p:ph type="dt" sz="half" idx="10"/>
          </p:nvPr>
        </p:nvSpPr>
        <p:spPr/>
        <p:txBody>
          <a:bodyPr/>
          <a:lstStyle/>
          <a:p>
            <a:fld id="{1E4B832D-C531-40A9-9DDC-53ED5B99149F}" type="datetimeFigureOut">
              <a:rPr kumimoji="1" lang="ja-JP" altLang="en-US" smtClean="0"/>
              <a:t>2025/9/2</a:t>
            </a:fld>
            <a:endParaRPr kumimoji="1" lang="ja-JP" altLang="en-US"/>
          </a:p>
        </p:txBody>
      </p:sp>
      <p:sp>
        <p:nvSpPr>
          <p:cNvPr id="8" name="フッター プレースホルダー 7">
            <a:extLst>
              <a:ext uri="{FF2B5EF4-FFF2-40B4-BE49-F238E27FC236}">
                <a16:creationId xmlns:a16="http://schemas.microsoft.com/office/drawing/2014/main" id="{19BB1D82-6404-1F57-EAFD-917201875D25}"/>
              </a:ext>
            </a:extLst>
          </p:cNvPr>
          <p:cNvSpPr>
            <a:spLocks noGrp="1"/>
          </p:cNvSpPr>
          <p:nvPr>
            <p:ph type="ftr" sz="quarter" idx="11"/>
          </p:nvPr>
        </p:nvSpPr>
        <p:spPr/>
        <p:txBody>
          <a:bodyPr/>
          <a:lstStyle/>
          <a:p>
            <a:endParaRPr kumimoji="1" lang="ja-JP" altLang="en-US"/>
          </a:p>
        </p:txBody>
      </p:sp>
      <p:sp>
        <p:nvSpPr>
          <p:cNvPr id="9" name="スライド番号プレースホルダー 8">
            <a:extLst>
              <a:ext uri="{FF2B5EF4-FFF2-40B4-BE49-F238E27FC236}">
                <a16:creationId xmlns:a16="http://schemas.microsoft.com/office/drawing/2014/main" id="{68861CC1-52E1-8327-5CEA-365EB3B1447A}"/>
              </a:ext>
            </a:extLst>
          </p:cNvPr>
          <p:cNvSpPr>
            <a:spLocks noGrp="1"/>
          </p:cNvSpPr>
          <p:nvPr>
            <p:ph type="sldNum" sz="quarter" idx="12"/>
          </p:nvPr>
        </p:nvSpPr>
        <p:spPr/>
        <p:txBody>
          <a:bodyPr/>
          <a:lstStyle/>
          <a:p>
            <a:fld id="{E941F870-1A46-4DAC-9CBE-DB2C2FC837AD}" type="slidenum">
              <a:rPr kumimoji="1" lang="ja-JP" altLang="en-US" smtClean="0"/>
              <a:t>‹#›</a:t>
            </a:fld>
            <a:endParaRPr kumimoji="1" lang="ja-JP" altLang="en-US"/>
          </a:p>
        </p:txBody>
      </p:sp>
    </p:spTree>
    <p:extLst>
      <p:ext uri="{BB962C8B-B14F-4D97-AF65-F5344CB8AC3E}">
        <p14:creationId xmlns:p14="http://schemas.microsoft.com/office/powerpoint/2010/main" val="187121900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4DD06EF-16A2-390B-1F79-F58763ADD174}"/>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DB1A7C56-C10B-87AA-7EC0-741FD668CE03}"/>
              </a:ext>
            </a:extLst>
          </p:cNvPr>
          <p:cNvSpPr>
            <a:spLocks noGrp="1"/>
          </p:cNvSpPr>
          <p:nvPr>
            <p:ph type="dt" sz="half" idx="10"/>
          </p:nvPr>
        </p:nvSpPr>
        <p:spPr/>
        <p:txBody>
          <a:bodyPr/>
          <a:lstStyle/>
          <a:p>
            <a:fld id="{1E4B832D-C531-40A9-9DDC-53ED5B99149F}" type="datetimeFigureOut">
              <a:rPr kumimoji="1" lang="ja-JP" altLang="en-US" smtClean="0"/>
              <a:t>2025/9/2</a:t>
            </a:fld>
            <a:endParaRPr kumimoji="1" lang="ja-JP" altLang="en-US"/>
          </a:p>
        </p:txBody>
      </p:sp>
      <p:sp>
        <p:nvSpPr>
          <p:cNvPr id="4" name="フッター プレースホルダー 3">
            <a:extLst>
              <a:ext uri="{FF2B5EF4-FFF2-40B4-BE49-F238E27FC236}">
                <a16:creationId xmlns:a16="http://schemas.microsoft.com/office/drawing/2014/main" id="{A55FC453-6C49-160D-793E-C8038B4EC62A}"/>
              </a:ext>
            </a:extLst>
          </p:cNvPr>
          <p:cNvSpPr>
            <a:spLocks noGrp="1"/>
          </p:cNvSpPr>
          <p:nvPr>
            <p:ph type="ftr" sz="quarter" idx="11"/>
          </p:nvPr>
        </p:nvSpPr>
        <p:spPr/>
        <p:txBody>
          <a:bodyPr/>
          <a:lstStyle/>
          <a:p>
            <a:endParaRPr kumimoji="1" lang="ja-JP" altLang="en-US"/>
          </a:p>
        </p:txBody>
      </p:sp>
      <p:sp>
        <p:nvSpPr>
          <p:cNvPr id="5" name="スライド番号プレースホルダー 4">
            <a:extLst>
              <a:ext uri="{FF2B5EF4-FFF2-40B4-BE49-F238E27FC236}">
                <a16:creationId xmlns:a16="http://schemas.microsoft.com/office/drawing/2014/main" id="{10934310-F144-63C1-2470-7B3FE1F91BB6}"/>
              </a:ext>
            </a:extLst>
          </p:cNvPr>
          <p:cNvSpPr>
            <a:spLocks noGrp="1"/>
          </p:cNvSpPr>
          <p:nvPr>
            <p:ph type="sldNum" sz="quarter" idx="12"/>
          </p:nvPr>
        </p:nvSpPr>
        <p:spPr/>
        <p:txBody>
          <a:bodyPr/>
          <a:lstStyle/>
          <a:p>
            <a:fld id="{E941F870-1A46-4DAC-9CBE-DB2C2FC837AD}" type="slidenum">
              <a:rPr kumimoji="1" lang="ja-JP" altLang="en-US" smtClean="0"/>
              <a:t>‹#›</a:t>
            </a:fld>
            <a:endParaRPr kumimoji="1" lang="ja-JP" altLang="en-US"/>
          </a:p>
        </p:txBody>
      </p:sp>
    </p:spTree>
    <p:extLst>
      <p:ext uri="{BB962C8B-B14F-4D97-AF65-F5344CB8AC3E}">
        <p14:creationId xmlns:p14="http://schemas.microsoft.com/office/powerpoint/2010/main" val="247964101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A6FDEBB7-2DA3-9F12-15DB-BB7BDAE198D6}"/>
              </a:ext>
            </a:extLst>
          </p:cNvPr>
          <p:cNvSpPr>
            <a:spLocks noGrp="1"/>
          </p:cNvSpPr>
          <p:nvPr>
            <p:ph type="dt" sz="half" idx="10"/>
          </p:nvPr>
        </p:nvSpPr>
        <p:spPr/>
        <p:txBody>
          <a:bodyPr/>
          <a:lstStyle/>
          <a:p>
            <a:fld id="{1E4B832D-C531-40A9-9DDC-53ED5B99149F}" type="datetimeFigureOut">
              <a:rPr kumimoji="1" lang="ja-JP" altLang="en-US" smtClean="0"/>
              <a:t>2025/9/2</a:t>
            </a:fld>
            <a:endParaRPr kumimoji="1" lang="ja-JP" altLang="en-US"/>
          </a:p>
        </p:txBody>
      </p:sp>
      <p:sp>
        <p:nvSpPr>
          <p:cNvPr id="3" name="フッター プレースホルダー 2">
            <a:extLst>
              <a:ext uri="{FF2B5EF4-FFF2-40B4-BE49-F238E27FC236}">
                <a16:creationId xmlns:a16="http://schemas.microsoft.com/office/drawing/2014/main" id="{B07CC4E4-B666-BF39-4DB7-C78E76791463}"/>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58D737FF-9F3F-71EB-45F4-63657AE306C9}"/>
              </a:ext>
            </a:extLst>
          </p:cNvPr>
          <p:cNvSpPr>
            <a:spLocks noGrp="1"/>
          </p:cNvSpPr>
          <p:nvPr>
            <p:ph type="sldNum" sz="quarter" idx="12"/>
          </p:nvPr>
        </p:nvSpPr>
        <p:spPr/>
        <p:txBody>
          <a:bodyPr/>
          <a:lstStyle/>
          <a:p>
            <a:fld id="{E941F870-1A46-4DAC-9CBE-DB2C2FC837AD}" type="slidenum">
              <a:rPr kumimoji="1" lang="ja-JP" altLang="en-US" smtClean="0"/>
              <a:t>‹#›</a:t>
            </a:fld>
            <a:endParaRPr kumimoji="1" lang="ja-JP" altLang="en-US"/>
          </a:p>
        </p:txBody>
      </p:sp>
    </p:spTree>
    <p:extLst>
      <p:ext uri="{BB962C8B-B14F-4D97-AF65-F5344CB8AC3E}">
        <p14:creationId xmlns:p14="http://schemas.microsoft.com/office/powerpoint/2010/main" val="39083973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6BD5A47-5F96-BD04-1D28-83E0EEC03C0B}"/>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2FE068C6-6917-9718-7E18-998F93F6641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40D17DA6-1D3E-C037-0DEC-68B8D1E8054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8C253273-C2EC-C497-0872-FE3393A2A263}"/>
              </a:ext>
            </a:extLst>
          </p:cNvPr>
          <p:cNvSpPr>
            <a:spLocks noGrp="1"/>
          </p:cNvSpPr>
          <p:nvPr>
            <p:ph type="dt" sz="half" idx="10"/>
          </p:nvPr>
        </p:nvSpPr>
        <p:spPr/>
        <p:txBody>
          <a:bodyPr/>
          <a:lstStyle/>
          <a:p>
            <a:fld id="{1E4B832D-C531-40A9-9DDC-53ED5B99149F}" type="datetimeFigureOut">
              <a:rPr kumimoji="1" lang="ja-JP" altLang="en-US" smtClean="0"/>
              <a:t>2025/9/2</a:t>
            </a:fld>
            <a:endParaRPr kumimoji="1" lang="ja-JP" altLang="en-US"/>
          </a:p>
        </p:txBody>
      </p:sp>
      <p:sp>
        <p:nvSpPr>
          <p:cNvPr id="6" name="フッター プレースホルダー 5">
            <a:extLst>
              <a:ext uri="{FF2B5EF4-FFF2-40B4-BE49-F238E27FC236}">
                <a16:creationId xmlns:a16="http://schemas.microsoft.com/office/drawing/2014/main" id="{48F6602F-360D-7A98-0272-F2057BAF185F}"/>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C18A9645-9386-4629-7D73-FE93CA5B0D80}"/>
              </a:ext>
            </a:extLst>
          </p:cNvPr>
          <p:cNvSpPr>
            <a:spLocks noGrp="1"/>
          </p:cNvSpPr>
          <p:nvPr>
            <p:ph type="sldNum" sz="quarter" idx="12"/>
          </p:nvPr>
        </p:nvSpPr>
        <p:spPr/>
        <p:txBody>
          <a:bodyPr/>
          <a:lstStyle/>
          <a:p>
            <a:fld id="{E941F870-1A46-4DAC-9CBE-DB2C2FC837AD}" type="slidenum">
              <a:rPr kumimoji="1" lang="ja-JP" altLang="en-US" smtClean="0"/>
              <a:t>‹#›</a:t>
            </a:fld>
            <a:endParaRPr kumimoji="1" lang="ja-JP" altLang="en-US"/>
          </a:p>
        </p:txBody>
      </p:sp>
    </p:spTree>
    <p:extLst>
      <p:ext uri="{BB962C8B-B14F-4D97-AF65-F5344CB8AC3E}">
        <p14:creationId xmlns:p14="http://schemas.microsoft.com/office/powerpoint/2010/main" val="7913703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2A52076-4EC7-17EF-259B-EA62AE2B5DB6}"/>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5ABF3D91-3DA6-FDA6-B75F-F9B9F00C16B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a:extLst>
              <a:ext uri="{FF2B5EF4-FFF2-40B4-BE49-F238E27FC236}">
                <a16:creationId xmlns:a16="http://schemas.microsoft.com/office/drawing/2014/main" id="{89356F14-BE3F-1E3E-D23A-8F10304E338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E930688C-DD95-C123-35E5-9C2E253DB991}"/>
              </a:ext>
            </a:extLst>
          </p:cNvPr>
          <p:cNvSpPr>
            <a:spLocks noGrp="1"/>
          </p:cNvSpPr>
          <p:nvPr>
            <p:ph type="dt" sz="half" idx="10"/>
          </p:nvPr>
        </p:nvSpPr>
        <p:spPr/>
        <p:txBody>
          <a:bodyPr/>
          <a:lstStyle/>
          <a:p>
            <a:fld id="{1E4B832D-C531-40A9-9DDC-53ED5B99149F}" type="datetimeFigureOut">
              <a:rPr kumimoji="1" lang="ja-JP" altLang="en-US" smtClean="0"/>
              <a:t>2025/9/2</a:t>
            </a:fld>
            <a:endParaRPr kumimoji="1" lang="ja-JP" altLang="en-US"/>
          </a:p>
        </p:txBody>
      </p:sp>
      <p:sp>
        <p:nvSpPr>
          <p:cNvPr id="6" name="フッター プレースホルダー 5">
            <a:extLst>
              <a:ext uri="{FF2B5EF4-FFF2-40B4-BE49-F238E27FC236}">
                <a16:creationId xmlns:a16="http://schemas.microsoft.com/office/drawing/2014/main" id="{C544CF97-6267-41F2-DAA5-55754523C38D}"/>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54F3B8F9-F5AA-9C82-15E0-5A5919B58E3D}"/>
              </a:ext>
            </a:extLst>
          </p:cNvPr>
          <p:cNvSpPr>
            <a:spLocks noGrp="1"/>
          </p:cNvSpPr>
          <p:nvPr>
            <p:ph type="sldNum" sz="quarter" idx="12"/>
          </p:nvPr>
        </p:nvSpPr>
        <p:spPr/>
        <p:txBody>
          <a:bodyPr/>
          <a:lstStyle/>
          <a:p>
            <a:fld id="{E941F870-1A46-4DAC-9CBE-DB2C2FC837AD}" type="slidenum">
              <a:rPr kumimoji="1" lang="ja-JP" altLang="en-US" smtClean="0"/>
              <a:t>‹#›</a:t>
            </a:fld>
            <a:endParaRPr kumimoji="1" lang="ja-JP" altLang="en-US"/>
          </a:p>
        </p:txBody>
      </p:sp>
    </p:spTree>
    <p:extLst>
      <p:ext uri="{BB962C8B-B14F-4D97-AF65-F5344CB8AC3E}">
        <p14:creationId xmlns:p14="http://schemas.microsoft.com/office/powerpoint/2010/main" val="110067143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5A9D2B85-6076-2C25-2C76-9ACECAE67A4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D8B40195-5041-2B2C-4B3B-3654E131BCF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71B5FFFA-88A1-625A-3603-BE78762E640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E4B832D-C531-40A9-9DDC-53ED5B99149F}" type="datetimeFigureOut">
              <a:rPr kumimoji="1" lang="ja-JP" altLang="en-US" smtClean="0"/>
              <a:t>2025/9/2</a:t>
            </a:fld>
            <a:endParaRPr kumimoji="1" lang="ja-JP" altLang="en-US"/>
          </a:p>
        </p:txBody>
      </p:sp>
      <p:sp>
        <p:nvSpPr>
          <p:cNvPr id="5" name="フッター プレースホルダー 4">
            <a:extLst>
              <a:ext uri="{FF2B5EF4-FFF2-40B4-BE49-F238E27FC236}">
                <a16:creationId xmlns:a16="http://schemas.microsoft.com/office/drawing/2014/main" id="{5A80FA6C-5DB2-52B6-882F-CDF61A7F324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a:extLst>
              <a:ext uri="{FF2B5EF4-FFF2-40B4-BE49-F238E27FC236}">
                <a16:creationId xmlns:a16="http://schemas.microsoft.com/office/drawing/2014/main" id="{577660C3-2F8B-2CD1-9BC1-9BC037D865D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941F870-1A46-4DAC-9CBE-DB2C2FC837AD}" type="slidenum">
              <a:rPr kumimoji="1" lang="ja-JP" altLang="en-US" smtClean="0"/>
              <a:t>‹#›</a:t>
            </a:fld>
            <a:endParaRPr kumimoji="1" lang="ja-JP" altLang="en-US"/>
          </a:p>
        </p:txBody>
      </p:sp>
    </p:spTree>
    <p:extLst>
      <p:ext uri="{BB962C8B-B14F-4D97-AF65-F5344CB8AC3E}">
        <p14:creationId xmlns:p14="http://schemas.microsoft.com/office/powerpoint/2010/main" val="93696218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図 2">
            <a:extLst>
              <a:ext uri="{FF2B5EF4-FFF2-40B4-BE49-F238E27FC236}">
                <a16:creationId xmlns:a16="http://schemas.microsoft.com/office/drawing/2014/main" id="{85B8CC0A-7395-ED44-00C0-EA6F52315822}"/>
              </a:ext>
            </a:extLst>
          </p:cNvPr>
          <p:cNvPicPr>
            <a:picLocks noChangeAspect="1"/>
          </p:cNvPicPr>
          <p:nvPr/>
        </p:nvPicPr>
        <p:blipFill>
          <a:blip r:embed="rId2"/>
          <a:stretch>
            <a:fillRect/>
          </a:stretch>
        </p:blipFill>
        <p:spPr>
          <a:xfrm>
            <a:off x="2556932" y="1518845"/>
            <a:ext cx="7295729" cy="5373022"/>
          </a:xfrm>
          <a:prstGeom prst="rect">
            <a:avLst/>
          </a:prstGeom>
        </p:spPr>
      </p:pic>
      <p:sp>
        <p:nvSpPr>
          <p:cNvPr id="6" name="吹き出し: 角を丸めた四角形 5">
            <a:extLst>
              <a:ext uri="{FF2B5EF4-FFF2-40B4-BE49-F238E27FC236}">
                <a16:creationId xmlns:a16="http://schemas.microsoft.com/office/drawing/2014/main" id="{8608A939-569E-454A-1E4C-BF04E5C1D519}"/>
              </a:ext>
            </a:extLst>
          </p:cNvPr>
          <p:cNvSpPr/>
          <p:nvPr/>
        </p:nvSpPr>
        <p:spPr>
          <a:xfrm>
            <a:off x="3742830" y="734308"/>
            <a:ext cx="8368938" cy="784537"/>
          </a:xfrm>
          <a:prstGeom prst="wedgeRoundRectCallout">
            <a:avLst>
              <a:gd name="adj1" fmla="val -11306"/>
              <a:gd name="adj2" fmla="val 177265"/>
              <a:gd name="adj3" fmla="val 16667"/>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600" b="1" dirty="0">
                <a:solidFill>
                  <a:srgbClr val="FF0000"/>
                </a:solidFill>
              </a:rPr>
              <a:t>＜手順</a:t>
            </a:r>
            <a:r>
              <a:rPr kumimoji="1" lang="en-US" altLang="ja-JP" sz="1600" b="1" dirty="0">
                <a:solidFill>
                  <a:srgbClr val="FF0000"/>
                </a:solidFill>
              </a:rPr>
              <a:t>1</a:t>
            </a:r>
            <a:r>
              <a:rPr kumimoji="1" lang="ja-JP" altLang="en-US" sz="1600" b="1" dirty="0">
                <a:solidFill>
                  <a:srgbClr val="FF0000"/>
                </a:solidFill>
              </a:rPr>
              <a:t>＞</a:t>
            </a:r>
            <a:endParaRPr kumimoji="1" lang="en-US" altLang="ja-JP" sz="1600" b="1" dirty="0">
              <a:solidFill>
                <a:srgbClr val="FF0000"/>
              </a:solidFill>
            </a:endParaRPr>
          </a:p>
          <a:p>
            <a:r>
              <a:rPr kumimoji="1" lang="ja-JP" altLang="en-US" sz="1600" b="1" dirty="0">
                <a:solidFill>
                  <a:srgbClr val="FF0000"/>
                </a:solidFill>
              </a:rPr>
              <a:t>ここを</a:t>
            </a:r>
            <a:r>
              <a:rPr lang="ja-JP" altLang="en-US" sz="1600" b="1" dirty="0">
                <a:solidFill>
                  <a:srgbClr val="FF0000"/>
                </a:solidFill>
              </a:rPr>
              <a:t>「ゲスト予約」</a:t>
            </a:r>
            <a:r>
              <a:rPr kumimoji="1" lang="ja-JP" altLang="en-US" sz="1600" b="1" dirty="0">
                <a:solidFill>
                  <a:srgbClr val="FF0000"/>
                </a:solidFill>
              </a:rPr>
              <a:t>クリックしてください。</a:t>
            </a:r>
            <a:endParaRPr kumimoji="1" lang="en-US" altLang="ja-JP" sz="1600" b="1" dirty="0">
              <a:solidFill>
                <a:srgbClr val="FF0000"/>
              </a:solidFill>
            </a:endParaRPr>
          </a:p>
          <a:p>
            <a:r>
              <a:rPr kumimoji="1" lang="en-US" altLang="ja-JP" sz="1600" dirty="0">
                <a:solidFill>
                  <a:srgbClr val="FF0000"/>
                </a:solidFill>
              </a:rPr>
              <a:t>STORES</a:t>
            </a:r>
            <a:r>
              <a:rPr kumimoji="1" lang="ja-JP" altLang="en-US" sz="1600" dirty="0">
                <a:solidFill>
                  <a:srgbClr val="FF0000"/>
                </a:solidFill>
              </a:rPr>
              <a:t>の会員登録をされているかたは「ログインして予約」をクリックしてください。</a:t>
            </a:r>
          </a:p>
        </p:txBody>
      </p:sp>
      <p:sp>
        <p:nvSpPr>
          <p:cNvPr id="7" name="テキスト ボックス 6">
            <a:extLst>
              <a:ext uri="{FF2B5EF4-FFF2-40B4-BE49-F238E27FC236}">
                <a16:creationId xmlns:a16="http://schemas.microsoft.com/office/drawing/2014/main" id="{3878F880-565B-FED0-8765-379A1ADEF6C8}"/>
              </a:ext>
            </a:extLst>
          </p:cNvPr>
          <p:cNvSpPr txBox="1"/>
          <p:nvPr/>
        </p:nvSpPr>
        <p:spPr>
          <a:xfrm>
            <a:off x="1533578" y="149535"/>
            <a:ext cx="7097917" cy="584775"/>
          </a:xfrm>
          <a:prstGeom prst="rect">
            <a:avLst/>
          </a:prstGeom>
          <a:noFill/>
        </p:spPr>
        <p:txBody>
          <a:bodyPr wrap="square" rtlCol="0">
            <a:spAutoFit/>
          </a:bodyPr>
          <a:lstStyle/>
          <a:p>
            <a:pPr algn="dist"/>
            <a:r>
              <a:rPr kumimoji="1" lang="ja-JP" altLang="en-US" sz="3200" b="1" dirty="0">
                <a:solidFill>
                  <a:srgbClr val="0000FF"/>
                </a:solidFill>
              </a:rPr>
              <a:t>予約手順</a:t>
            </a:r>
          </a:p>
        </p:txBody>
      </p:sp>
    </p:spTree>
    <p:extLst>
      <p:ext uri="{BB962C8B-B14F-4D97-AF65-F5344CB8AC3E}">
        <p14:creationId xmlns:p14="http://schemas.microsoft.com/office/powerpoint/2010/main" val="305341795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図 6">
            <a:extLst>
              <a:ext uri="{FF2B5EF4-FFF2-40B4-BE49-F238E27FC236}">
                <a16:creationId xmlns:a16="http://schemas.microsoft.com/office/drawing/2014/main" id="{15E28F24-E50E-5B46-4BC9-A3FF20D1118D}"/>
              </a:ext>
            </a:extLst>
          </p:cNvPr>
          <p:cNvPicPr>
            <a:picLocks noChangeAspect="1"/>
          </p:cNvPicPr>
          <p:nvPr/>
        </p:nvPicPr>
        <p:blipFill>
          <a:blip r:embed="rId2"/>
          <a:stretch>
            <a:fillRect/>
          </a:stretch>
        </p:blipFill>
        <p:spPr>
          <a:xfrm>
            <a:off x="6804171" y="713007"/>
            <a:ext cx="4727955" cy="5731933"/>
          </a:xfrm>
          <a:prstGeom prst="rect">
            <a:avLst/>
          </a:prstGeom>
        </p:spPr>
      </p:pic>
      <p:pic>
        <p:nvPicPr>
          <p:cNvPr id="5" name="図 4">
            <a:extLst>
              <a:ext uri="{FF2B5EF4-FFF2-40B4-BE49-F238E27FC236}">
                <a16:creationId xmlns:a16="http://schemas.microsoft.com/office/drawing/2014/main" id="{B4487FD6-301B-B843-2810-7BE6871B9107}"/>
              </a:ext>
            </a:extLst>
          </p:cNvPr>
          <p:cNvPicPr>
            <a:picLocks noChangeAspect="1"/>
          </p:cNvPicPr>
          <p:nvPr/>
        </p:nvPicPr>
        <p:blipFill>
          <a:blip r:embed="rId3"/>
          <a:stretch>
            <a:fillRect/>
          </a:stretch>
        </p:blipFill>
        <p:spPr>
          <a:xfrm>
            <a:off x="446358" y="692082"/>
            <a:ext cx="5272062" cy="5903447"/>
          </a:xfrm>
          <a:prstGeom prst="rect">
            <a:avLst/>
          </a:prstGeom>
        </p:spPr>
      </p:pic>
      <p:sp>
        <p:nvSpPr>
          <p:cNvPr id="10" name="吹き出し: 角を丸めた四角形 9">
            <a:extLst>
              <a:ext uri="{FF2B5EF4-FFF2-40B4-BE49-F238E27FC236}">
                <a16:creationId xmlns:a16="http://schemas.microsoft.com/office/drawing/2014/main" id="{FD5E72FD-6C29-7DB8-CF41-B22DD04D8731}"/>
              </a:ext>
            </a:extLst>
          </p:cNvPr>
          <p:cNvSpPr/>
          <p:nvPr/>
        </p:nvSpPr>
        <p:spPr>
          <a:xfrm>
            <a:off x="2779584" y="3039534"/>
            <a:ext cx="2938836" cy="909559"/>
          </a:xfrm>
          <a:prstGeom prst="wedgeRoundRectCallout">
            <a:avLst>
              <a:gd name="adj1" fmla="val 20876"/>
              <a:gd name="adj2" fmla="val -107651"/>
              <a:gd name="adj3" fmla="val 16667"/>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600" b="1" dirty="0">
                <a:solidFill>
                  <a:srgbClr val="FF0000"/>
                </a:solidFill>
              </a:rPr>
              <a:t>＜手順</a:t>
            </a:r>
            <a:r>
              <a:rPr kumimoji="1" lang="en-US" altLang="ja-JP" sz="1600" b="1" dirty="0">
                <a:solidFill>
                  <a:srgbClr val="FF0000"/>
                </a:solidFill>
              </a:rPr>
              <a:t>2</a:t>
            </a:r>
            <a:r>
              <a:rPr kumimoji="1" lang="ja-JP" altLang="en-US" sz="1600" b="1" dirty="0">
                <a:solidFill>
                  <a:srgbClr val="FF0000"/>
                </a:solidFill>
              </a:rPr>
              <a:t>＞</a:t>
            </a:r>
            <a:endParaRPr kumimoji="1" lang="en-US" altLang="ja-JP" sz="1600" b="1" dirty="0">
              <a:solidFill>
                <a:srgbClr val="FF0000"/>
              </a:solidFill>
            </a:endParaRPr>
          </a:p>
          <a:p>
            <a:r>
              <a:rPr kumimoji="1" lang="ja-JP" altLang="en-US" sz="1600" b="1" dirty="0">
                <a:solidFill>
                  <a:srgbClr val="FF0000"/>
                </a:solidFill>
              </a:rPr>
              <a:t>ここをクリックしてください。</a:t>
            </a:r>
          </a:p>
        </p:txBody>
      </p:sp>
      <p:sp>
        <p:nvSpPr>
          <p:cNvPr id="9" name="吹き出し: 角を丸めた四角形 8">
            <a:extLst>
              <a:ext uri="{FF2B5EF4-FFF2-40B4-BE49-F238E27FC236}">
                <a16:creationId xmlns:a16="http://schemas.microsoft.com/office/drawing/2014/main" id="{D3C20BEB-2256-4FC8-CB40-EDEF3C5E3B13}"/>
              </a:ext>
            </a:extLst>
          </p:cNvPr>
          <p:cNvSpPr/>
          <p:nvPr/>
        </p:nvSpPr>
        <p:spPr>
          <a:xfrm>
            <a:off x="8335626" y="2385174"/>
            <a:ext cx="2938836" cy="909559"/>
          </a:xfrm>
          <a:prstGeom prst="wedgeRoundRectCallout">
            <a:avLst>
              <a:gd name="adj1" fmla="val 14003"/>
              <a:gd name="adj2" fmla="val 76552"/>
              <a:gd name="adj3" fmla="val 16667"/>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600" b="1" dirty="0">
                <a:solidFill>
                  <a:srgbClr val="FF0000"/>
                </a:solidFill>
              </a:rPr>
              <a:t>＜手順</a:t>
            </a:r>
            <a:r>
              <a:rPr kumimoji="1" lang="en-US" altLang="ja-JP" sz="1600" b="1" dirty="0">
                <a:solidFill>
                  <a:srgbClr val="FF0000"/>
                </a:solidFill>
              </a:rPr>
              <a:t>3</a:t>
            </a:r>
            <a:r>
              <a:rPr kumimoji="1" lang="ja-JP" altLang="en-US" sz="1600" b="1" dirty="0">
                <a:solidFill>
                  <a:srgbClr val="FF0000"/>
                </a:solidFill>
              </a:rPr>
              <a:t>＞</a:t>
            </a:r>
            <a:endParaRPr kumimoji="1" lang="en-US" altLang="ja-JP" sz="1600" b="1" dirty="0">
              <a:solidFill>
                <a:srgbClr val="FF0000"/>
              </a:solidFill>
            </a:endParaRPr>
          </a:p>
          <a:p>
            <a:r>
              <a:rPr kumimoji="1" lang="ja-JP" altLang="en-US" sz="1600" b="1" dirty="0">
                <a:solidFill>
                  <a:srgbClr val="FF0000"/>
                </a:solidFill>
              </a:rPr>
              <a:t>必要事項を入力してください。</a:t>
            </a:r>
          </a:p>
        </p:txBody>
      </p:sp>
    </p:spTree>
    <p:extLst>
      <p:ext uri="{BB962C8B-B14F-4D97-AF65-F5344CB8AC3E}">
        <p14:creationId xmlns:p14="http://schemas.microsoft.com/office/powerpoint/2010/main" val="307131007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図 7">
            <a:extLst>
              <a:ext uri="{FF2B5EF4-FFF2-40B4-BE49-F238E27FC236}">
                <a16:creationId xmlns:a16="http://schemas.microsoft.com/office/drawing/2014/main" id="{03B88BE0-F2A4-D52F-1043-FF3AF5A13402}"/>
              </a:ext>
            </a:extLst>
          </p:cNvPr>
          <p:cNvPicPr>
            <a:picLocks noChangeAspect="1"/>
          </p:cNvPicPr>
          <p:nvPr/>
        </p:nvPicPr>
        <p:blipFill>
          <a:blip r:embed="rId2"/>
          <a:stretch>
            <a:fillRect/>
          </a:stretch>
        </p:blipFill>
        <p:spPr>
          <a:xfrm>
            <a:off x="5850725" y="139585"/>
            <a:ext cx="4965575" cy="6514062"/>
          </a:xfrm>
          <a:prstGeom prst="rect">
            <a:avLst/>
          </a:prstGeom>
        </p:spPr>
      </p:pic>
      <p:pic>
        <p:nvPicPr>
          <p:cNvPr id="4" name="図 3">
            <a:extLst>
              <a:ext uri="{FF2B5EF4-FFF2-40B4-BE49-F238E27FC236}">
                <a16:creationId xmlns:a16="http://schemas.microsoft.com/office/drawing/2014/main" id="{14CDBE59-264B-DFBD-DC63-FF0B6166BBBA}"/>
              </a:ext>
            </a:extLst>
          </p:cNvPr>
          <p:cNvPicPr>
            <a:picLocks noChangeAspect="1"/>
          </p:cNvPicPr>
          <p:nvPr/>
        </p:nvPicPr>
        <p:blipFill>
          <a:blip r:embed="rId3"/>
          <a:stretch>
            <a:fillRect/>
          </a:stretch>
        </p:blipFill>
        <p:spPr>
          <a:xfrm>
            <a:off x="279400" y="198257"/>
            <a:ext cx="5058449" cy="6321076"/>
          </a:xfrm>
          <a:prstGeom prst="rect">
            <a:avLst/>
          </a:prstGeom>
        </p:spPr>
      </p:pic>
      <p:sp>
        <p:nvSpPr>
          <p:cNvPr id="7" name="吹き出し: 角を丸めた四角形 6">
            <a:extLst>
              <a:ext uri="{FF2B5EF4-FFF2-40B4-BE49-F238E27FC236}">
                <a16:creationId xmlns:a16="http://schemas.microsoft.com/office/drawing/2014/main" id="{98F50C85-C100-8274-F6DA-92C6751D7F54}"/>
              </a:ext>
            </a:extLst>
          </p:cNvPr>
          <p:cNvSpPr/>
          <p:nvPr/>
        </p:nvSpPr>
        <p:spPr>
          <a:xfrm>
            <a:off x="916131" y="4011614"/>
            <a:ext cx="4114800" cy="1026647"/>
          </a:xfrm>
          <a:prstGeom prst="wedgeRoundRectCallout">
            <a:avLst>
              <a:gd name="adj1" fmla="val 34573"/>
              <a:gd name="adj2" fmla="val 147414"/>
              <a:gd name="adj3" fmla="val 16667"/>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600" b="1" dirty="0">
                <a:solidFill>
                  <a:srgbClr val="FF0000"/>
                </a:solidFill>
              </a:rPr>
              <a:t>＜手順</a:t>
            </a:r>
            <a:r>
              <a:rPr lang="en-US" altLang="ja-JP" sz="1600" b="1" dirty="0">
                <a:solidFill>
                  <a:srgbClr val="FF0000"/>
                </a:solidFill>
              </a:rPr>
              <a:t>4</a:t>
            </a:r>
            <a:r>
              <a:rPr kumimoji="1" lang="ja-JP" altLang="en-US" sz="1600" b="1" dirty="0">
                <a:solidFill>
                  <a:srgbClr val="FF0000"/>
                </a:solidFill>
              </a:rPr>
              <a:t>＞</a:t>
            </a:r>
            <a:endParaRPr kumimoji="1" lang="en-US" altLang="ja-JP" sz="1600" b="1" dirty="0">
              <a:solidFill>
                <a:srgbClr val="FF0000"/>
              </a:solidFill>
            </a:endParaRPr>
          </a:p>
          <a:p>
            <a:r>
              <a:rPr kumimoji="1" lang="ja-JP" altLang="en-US" sz="1600" b="1" dirty="0">
                <a:solidFill>
                  <a:srgbClr val="FF0000"/>
                </a:solidFill>
              </a:rPr>
              <a:t>必要事項を記入され、</a:t>
            </a:r>
            <a:r>
              <a:rPr lang="ja-JP" altLang="en-US" sz="1600" b="1" dirty="0">
                <a:solidFill>
                  <a:srgbClr val="FF0000"/>
                </a:solidFill>
              </a:rPr>
              <a:t>ハイライトしたら（くっきり明るくなれば）ここをクリックしてください。</a:t>
            </a:r>
            <a:endParaRPr lang="en-US" altLang="ja-JP" sz="1600" b="1" dirty="0">
              <a:solidFill>
                <a:srgbClr val="FF0000"/>
              </a:solidFill>
            </a:endParaRPr>
          </a:p>
        </p:txBody>
      </p:sp>
      <p:sp>
        <p:nvSpPr>
          <p:cNvPr id="9" name="吹き出し: 角を丸めた四角形 8">
            <a:extLst>
              <a:ext uri="{FF2B5EF4-FFF2-40B4-BE49-F238E27FC236}">
                <a16:creationId xmlns:a16="http://schemas.microsoft.com/office/drawing/2014/main" id="{425F4C40-CF40-E0A0-E931-E19C09CB202A}"/>
              </a:ext>
            </a:extLst>
          </p:cNvPr>
          <p:cNvSpPr/>
          <p:nvPr/>
        </p:nvSpPr>
        <p:spPr>
          <a:xfrm>
            <a:off x="7304235" y="1065584"/>
            <a:ext cx="3795282" cy="1190421"/>
          </a:xfrm>
          <a:prstGeom prst="wedgeRoundRectCallout">
            <a:avLst>
              <a:gd name="adj1" fmla="val -23094"/>
              <a:gd name="adj2" fmla="val 136073"/>
              <a:gd name="adj3" fmla="val 16667"/>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600" b="1" dirty="0">
                <a:solidFill>
                  <a:srgbClr val="FF0000"/>
                </a:solidFill>
              </a:rPr>
              <a:t>＜手順</a:t>
            </a:r>
            <a:r>
              <a:rPr lang="en-US" altLang="ja-JP" sz="1600" b="1" dirty="0">
                <a:solidFill>
                  <a:srgbClr val="FF0000"/>
                </a:solidFill>
              </a:rPr>
              <a:t>5</a:t>
            </a:r>
            <a:r>
              <a:rPr kumimoji="1" lang="ja-JP" altLang="en-US" sz="1600" b="1" dirty="0">
                <a:solidFill>
                  <a:srgbClr val="FF0000"/>
                </a:solidFill>
              </a:rPr>
              <a:t>＞</a:t>
            </a:r>
            <a:endParaRPr kumimoji="1" lang="en-US" altLang="ja-JP" sz="1600" b="1" dirty="0">
              <a:solidFill>
                <a:srgbClr val="FF0000"/>
              </a:solidFill>
            </a:endParaRPr>
          </a:p>
          <a:p>
            <a:r>
              <a:rPr kumimoji="1" lang="ja-JP" altLang="en-US" sz="1600" b="1" dirty="0">
                <a:solidFill>
                  <a:srgbClr val="FF0000"/>
                </a:solidFill>
              </a:rPr>
              <a:t>サービス提供者の利用規約をお読みください。個人情報の取扱いについてご説明させていただいています。</a:t>
            </a:r>
          </a:p>
        </p:txBody>
      </p:sp>
      <p:sp>
        <p:nvSpPr>
          <p:cNvPr id="15" name="吹き出し: 角を丸めた四角形 14">
            <a:extLst>
              <a:ext uri="{FF2B5EF4-FFF2-40B4-BE49-F238E27FC236}">
                <a16:creationId xmlns:a16="http://schemas.microsoft.com/office/drawing/2014/main" id="{58364271-743C-FA54-6CFB-F7B308BBAA29}"/>
              </a:ext>
            </a:extLst>
          </p:cNvPr>
          <p:cNvSpPr/>
          <p:nvPr/>
        </p:nvSpPr>
        <p:spPr>
          <a:xfrm>
            <a:off x="6787838" y="5823843"/>
            <a:ext cx="4828075" cy="995019"/>
          </a:xfrm>
          <a:prstGeom prst="wedgeRoundRectCallout">
            <a:avLst>
              <a:gd name="adj1" fmla="val -50179"/>
              <a:gd name="adj2" fmla="val -61051"/>
              <a:gd name="adj3" fmla="val 16667"/>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600" b="1" dirty="0">
                <a:solidFill>
                  <a:srgbClr val="FF0000"/>
                </a:solidFill>
              </a:rPr>
              <a:t>＜手順</a:t>
            </a:r>
            <a:r>
              <a:rPr lang="en-US" altLang="ja-JP" sz="1600" b="1" dirty="0">
                <a:solidFill>
                  <a:srgbClr val="FF0000"/>
                </a:solidFill>
              </a:rPr>
              <a:t>6</a:t>
            </a:r>
            <a:r>
              <a:rPr kumimoji="1" lang="ja-JP" altLang="en-US" sz="1600" b="1" dirty="0">
                <a:solidFill>
                  <a:srgbClr val="FF0000"/>
                </a:solidFill>
              </a:rPr>
              <a:t>＞</a:t>
            </a:r>
            <a:endParaRPr kumimoji="1" lang="en-US" altLang="ja-JP" sz="1600" b="1" dirty="0">
              <a:solidFill>
                <a:srgbClr val="FF0000"/>
              </a:solidFill>
            </a:endParaRPr>
          </a:p>
          <a:p>
            <a:r>
              <a:rPr kumimoji="1" lang="ja-JP" altLang="en-US" sz="1600" b="1" dirty="0">
                <a:solidFill>
                  <a:srgbClr val="FF0000"/>
                </a:solidFill>
              </a:rPr>
              <a:t>サービス提供者の利用規約（個人情報の扱い）をお読みいただき、同意される場合に「利用規約に同意する」をクリックしてください。</a:t>
            </a:r>
          </a:p>
        </p:txBody>
      </p:sp>
    </p:spTree>
    <p:extLst>
      <p:ext uri="{BB962C8B-B14F-4D97-AF65-F5344CB8AC3E}">
        <p14:creationId xmlns:p14="http://schemas.microsoft.com/office/powerpoint/2010/main" val="350608851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図 3">
            <a:extLst>
              <a:ext uri="{FF2B5EF4-FFF2-40B4-BE49-F238E27FC236}">
                <a16:creationId xmlns:a16="http://schemas.microsoft.com/office/drawing/2014/main" id="{9F3367A9-B5A1-3DFF-9201-6E26D0942F6F}"/>
              </a:ext>
            </a:extLst>
          </p:cNvPr>
          <p:cNvPicPr>
            <a:picLocks noChangeAspect="1"/>
          </p:cNvPicPr>
          <p:nvPr/>
        </p:nvPicPr>
        <p:blipFill>
          <a:blip r:embed="rId2"/>
          <a:stretch>
            <a:fillRect/>
          </a:stretch>
        </p:blipFill>
        <p:spPr>
          <a:xfrm>
            <a:off x="6818265" y="353097"/>
            <a:ext cx="4812831" cy="6504903"/>
          </a:xfrm>
          <a:prstGeom prst="rect">
            <a:avLst/>
          </a:prstGeom>
        </p:spPr>
      </p:pic>
      <p:sp>
        <p:nvSpPr>
          <p:cNvPr id="10" name="テキスト ボックス 9">
            <a:extLst>
              <a:ext uri="{FF2B5EF4-FFF2-40B4-BE49-F238E27FC236}">
                <a16:creationId xmlns:a16="http://schemas.microsoft.com/office/drawing/2014/main" id="{4D61BF3C-324F-96FC-2D05-E8AB73826D47}"/>
              </a:ext>
            </a:extLst>
          </p:cNvPr>
          <p:cNvSpPr txBox="1"/>
          <p:nvPr/>
        </p:nvSpPr>
        <p:spPr>
          <a:xfrm>
            <a:off x="126600" y="353097"/>
            <a:ext cx="6104867" cy="5447645"/>
          </a:xfrm>
          <a:prstGeom prst="rect">
            <a:avLst/>
          </a:prstGeom>
          <a:noFill/>
          <a:ln w="28575">
            <a:solidFill>
              <a:srgbClr val="0000FF"/>
            </a:solidFill>
          </a:ln>
        </p:spPr>
        <p:txBody>
          <a:bodyPr wrap="square">
            <a:spAutoFit/>
          </a:bodyPr>
          <a:lstStyle/>
          <a:p>
            <a:r>
              <a:rPr lang="ja-JP" altLang="en-US" sz="1200" dirty="0">
                <a:solidFill>
                  <a:srgbClr val="333333"/>
                </a:solidFill>
                <a:effectLst/>
                <a:highlight>
                  <a:srgbClr val="FFFFFF"/>
                </a:highlight>
              </a:rPr>
              <a:t>　　ご入力いただいた情報はユーザ協会、共催組織（</a:t>
            </a:r>
            <a:r>
              <a:rPr lang="en-US" altLang="ja-JP" sz="1200" dirty="0">
                <a:solidFill>
                  <a:srgbClr val="333333"/>
                </a:solidFill>
                <a:effectLst/>
                <a:highlight>
                  <a:srgbClr val="FFFFFF"/>
                </a:highlight>
              </a:rPr>
              <a:t>NTT</a:t>
            </a:r>
            <a:r>
              <a:rPr lang="ja-JP" altLang="en-US" sz="1200" dirty="0">
                <a:solidFill>
                  <a:srgbClr val="333333"/>
                </a:solidFill>
                <a:effectLst/>
                <a:highlight>
                  <a:srgbClr val="FFFFFF"/>
                </a:highlight>
              </a:rPr>
              <a:t>東日本株式会社、</a:t>
            </a:r>
            <a:r>
              <a:rPr lang="en-US" altLang="ja-JP" sz="1200" dirty="0">
                <a:solidFill>
                  <a:srgbClr val="333333"/>
                </a:solidFill>
                <a:effectLst/>
                <a:highlight>
                  <a:srgbClr val="FFFFFF"/>
                </a:highlight>
              </a:rPr>
              <a:t>NTT</a:t>
            </a:r>
            <a:r>
              <a:rPr lang="ja-JP" altLang="en-US" sz="1200" dirty="0">
                <a:solidFill>
                  <a:srgbClr val="333333"/>
                </a:solidFill>
                <a:effectLst/>
                <a:highlight>
                  <a:srgbClr val="FFFFFF"/>
                </a:highlight>
              </a:rPr>
              <a:t>西日本株式会社）及び講師等セミナー協力組織（警視庁）からの各種連絡、情報提供に使うことがあります。</a:t>
            </a:r>
          </a:p>
          <a:p>
            <a:r>
              <a:rPr lang="ja-JP" altLang="en-US" sz="1200" dirty="0">
                <a:solidFill>
                  <a:srgbClr val="333333"/>
                </a:solidFill>
                <a:effectLst/>
                <a:highlight>
                  <a:srgbClr val="FFFFFF"/>
                </a:highlight>
              </a:rPr>
              <a:t>これらについては申込者ご本人に同意いただいたものとして取り扱わせていただきます。</a:t>
            </a:r>
          </a:p>
          <a:p>
            <a:endParaRPr lang="ja-JP" altLang="en-US" sz="1200" dirty="0">
              <a:solidFill>
                <a:srgbClr val="333333"/>
              </a:solidFill>
              <a:effectLst/>
              <a:highlight>
                <a:srgbClr val="FFFFFF"/>
              </a:highlight>
            </a:endParaRPr>
          </a:p>
          <a:p>
            <a:r>
              <a:rPr lang="en-US" altLang="ja-JP" sz="1200" dirty="0">
                <a:solidFill>
                  <a:srgbClr val="333333"/>
                </a:solidFill>
                <a:effectLst/>
                <a:highlight>
                  <a:srgbClr val="FFFFFF"/>
                </a:highlight>
              </a:rPr>
              <a:t>【</a:t>
            </a:r>
            <a:r>
              <a:rPr lang="ja-JP" altLang="en-US" sz="1200" dirty="0">
                <a:solidFill>
                  <a:srgbClr val="333333"/>
                </a:solidFill>
                <a:effectLst/>
                <a:highlight>
                  <a:srgbClr val="FFFFFF"/>
                </a:highlight>
              </a:rPr>
              <a:t>利用目的</a:t>
            </a:r>
            <a:r>
              <a:rPr lang="en-US" altLang="ja-JP" sz="1200" dirty="0">
                <a:solidFill>
                  <a:srgbClr val="333333"/>
                </a:solidFill>
                <a:effectLst/>
                <a:highlight>
                  <a:srgbClr val="FFFFFF"/>
                </a:highlight>
              </a:rPr>
              <a:t>】</a:t>
            </a:r>
          </a:p>
          <a:p>
            <a:r>
              <a:rPr lang="en-US" altLang="ja-JP" sz="1200" dirty="0">
                <a:solidFill>
                  <a:srgbClr val="333333"/>
                </a:solidFill>
                <a:effectLst/>
                <a:highlight>
                  <a:srgbClr val="FFFFFF"/>
                </a:highlight>
              </a:rPr>
              <a:t>〔</a:t>
            </a:r>
            <a:r>
              <a:rPr lang="ja-JP" altLang="en-US" sz="1200" dirty="0">
                <a:solidFill>
                  <a:srgbClr val="333333"/>
                </a:solidFill>
                <a:effectLst/>
                <a:highlight>
                  <a:srgbClr val="FFFFFF"/>
                </a:highlight>
              </a:rPr>
              <a:t>申込時</a:t>
            </a:r>
            <a:r>
              <a:rPr lang="en-US" altLang="ja-JP" sz="1200" dirty="0">
                <a:solidFill>
                  <a:srgbClr val="333333"/>
                </a:solidFill>
                <a:effectLst/>
                <a:highlight>
                  <a:srgbClr val="FFFFFF"/>
                </a:highlight>
              </a:rPr>
              <a:t>〕</a:t>
            </a:r>
          </a:p>
          <a:p>
            <a:r>
              <a:rPr lang="ja-JP" altLang="en-US" sz="1200" dirty="0">
                <a:solidFill>
                  <a:srgbClr val="333333"/>
                </a:solidFill>
                <a:effectLst/>
                <a:highlight>
                  <a:srgbClr val="FFFFFF"/>
                </a:highlight>
              </a:rPr>
              <a:t>　　本セミナーの実施に関して必要な情報提供、当日受付などの運営対応　</a:t>
            </a:r>
          </a:p>
          <a:p>
            <a:r>
              <a:rPr lang="en-US" altLang="ja-JP" sz="1200" dirty="0">
                <a:solidFill>
                  <a:srgbClr val="333333"/>
                </a:solidFill>
                <a:effectLst/>
                <a:highlight>
                  <a:srgbClr val="FFFFFF"/>
                </a:highlight>
              </a:rPr>
              <a:t>〔</a:t>
            </a:r>
            <a:r>
              <a:rPr lang="ja-JP" altLang="en-US" sz="1200" dirty="0">
                <a:solidFill>
                  <a:srgbClr val="333333"/>
                </a:solidFill>
                <a:effectLst/>
                <a:highlight>
                  <a:srgbClr val="FFFFFF"/>
                </a:highlight>
              </a:rPr>
              <a:t>アンケート時</a:t>
            </a:r>
            <a:r>
              <a:rPr lang="en-US" altLang="ja-JP" sz="1200" dirty="0">
                <a:solidFill>
                  <a:srgbClr val="333333"/>
                </a:solidFill>
                <a:effectLst/>
                <a:highlight>
                  <a:srgbClr val="FFFFFF"/>
                </a:highlight>
              </a:rPr>
              <a:t>〕</a:t>
            </a:r>
          </a:p>
          <a:p>
            <a:r>
              <a:rPr lang="ja-JP" altLang="en-US" sz="1200" dirty="0">
                <a:solidFill>
                  <a:srgbClr val="333333"/>
                </a:solidFill>
                <a:effectLst/>
                <a:highlight>
                  <a:srgbClr val="FFFFFF"/>
                </a:highlight>
              </a:rPr>
              <a:t>　　今後開催するセミナー等の品質向上</a:t>
            </a:r>
          </a:p>
          <a:p>
            <a:r>
              <a:rPr lang="en-US" altLang="ja-JP" sz="1200" dirty="0">
                <a:solidFill>
                  <a:srgbClr val="333333"/>
                </a:solidFill>
                <a:effectLst/>
                <a:highlight>
                  <a:srgbClr val="FFFFFF"/>
                </a:highlight>
              </a:rPr>
              <a:t>〔</a:t>
            </a:r>
            <a:r>
              <a:rPr lang="ja-JP" altLang="en-US" sz="1200" dirty="0">
                <a:solidFill>
                  <a:srgbClr val="333333"/>
                </a:solidFill>
                <a:effectLst/>
                <a:highlight>
                  <a:srgbClr val="FFFFFF"/>
                </a:highlight>
              </a:rPr>
              <a:t>関連情報の提供</a:t>
            </a:r>
            <a:r>
              <a:rPr lang="en-US" altLang="ja-JP" sz="1200" dirty="0">
                <a:solidFill>
                  <a:srgbClr val="333333"/>
                </a:solidFill>
                <a:effectLst/>
                <a:highlight>
                  <a:srgbClr val="FFFFFF"/>
                </a:highlight>
              </a:rPr>
              <a:t>〕</a:t>
            </a:r>
          </a:p>
          <a:p>
            <a:r>
              <a:rPr lang="ja-JP" altLang="en-US" sz="1200" dirty="0">
                <a:solidFill>
                  <a:srgbClr val="333333"/>
                </a:solidFill>
                <a:effectLst/>
                <a:highlight>
                  <a:srgbClr val="FFFFFF"/>
                </a:highlight>
              </a:rPr>
              <a:t>　当協会事業に関連する情報提供</a:t>
            </a:r>
            <a:r>
              <a:rPr lang="en-US" altLang="ja-JP" sz="1200" dirty="0">
                <a:solidFill>
                  <a:srgbClr val="333333"/>
                </a:solidFill>
                <a:effectLst/>
                <a:highlight>
                  <a:srgbClr val="FFFFFF"/>
                </a:highlight>
              </a:rPr>
              <a:t>(</a:t>
            </a:r>
            <a:r>
              <a:rPr lang="ja-JP" altLang="en-US" sz="1200" dirty="0">
                <a:solidFill>
                  <a:srgbClr val="333333"/>
                </a:solidFill>
                <a:effectLst/>
                <a:highlight>
                  <a:srgbClr val="FFFFFF"/>
                </a:highlight>
              </a:rPr>
              <a:t>登録いただいたお客さまへのコンタクト、メールマガジン、セミナー案内などの広告・宣伝メールの送信を含む</a:t>
            </a:r>
            <a:r>
              <a:rPr lang="en-US" altLang="ja-JP" sz="1200" dirty="0">
                <a:solidFill>
                  <a:srgbClr val="333333"/>
                </a:solidFill>
                <a:effectLst/>
                <a:highlight>
                  <a:srgbClr val="FFFFFF"/>
                </a:highlight>
              </a:rPr>
              <a:t>)</a:t>
            </a:r>
          </a:p>
          <a:p>
            <a:r>
              <a:rPr lang="en-US" altLang="ja-JP" sz="1200" dirty="0">
                <a:solidFill>
                  <a:srgbClr val="333333"/>
                </a:solidFill>
                <a:effectLst/>
                <a:highlight>
                  <a:srgbClr val="FFFFFF"/>
                </a:highlight>
              </a:rPr>
              <a:t>【</a:t>
            </a:r>
            <a:r>
              <a:rPr lang="ja-JP" altLang="en-US" sz="1200" dirty="0">
                <a:solidFill>
                  <a:srgbClr val="333333"/>
                </a:solidFill>
                <a:effectLst/>
                <a:highlight>
                  <a:srgbClr val="FFFFFF"/>
                </a:highlight>
              </a:rPr>
              <a:t>提供</a:t>
            </a:r>
            <a:r>
              <a:rPr lang="en-US" altLang="ja-JP" sz="1200" dirty="0">
                <a:solidFill>
                  <a:srgbClr val="333333"/>
                </a:solidFill>
                <a:effectLst/>
                <a:highlight>
                  <a:srgbClr val="FFFFFF"/>
                </a:highlight>
              </a:rPr>
              <a:t>】</a:t>
            </a:r>
          </a:p>
          <a:p>
            <a:r>
              <a:rPr lang="ja-JP" altLang="en-US" sz="1200" dirty="0">
                <a:solidFill>
                  <a:srgbClr val="333333"/>
                </a:solidFill>
                <a:effectLst/>
                <a:highlight>
                  <a:srgbClr val="FFFFFF"/>
                </a:highlight>
              </a:rPr>
              <a:t>　本フォームで取得した個人情報を第三者に提供することはいたしません。</a:t>
            </a:r>
          </a:p>
          <a:p>
            <a:r>
              <a:rPr lang="ja-JP" altLang="en-US" sz="1200" dirty="0">
                <a:solidFill>
                  <a:srgbClr val="333333"/>
                </a:solidFill>
                <a:effectLst/>
                <a:highlight>
                  <a:srgbClr val="FFFFFF"/>
                </a:highlight>
              </a:rPr>
              <a:t>　ただし、共催組織（</a:t>
            </a:r>
            <a:r>
              <a:rPr lang="en-US" altLang="ja-JP" sz="1200" dirty="0">
                <a:solidFill>
                  <a:srgbClr val="333333"/>
                </a:solidFill>
                <a:effectLst/>
                <a:highlight>
                  <a:srgbClr val="FFFFFF"/>
                </a:highlight>
              </a:rPr>
              <a:t>NTT</a:t>
            </a:r>
            <a:r>
              <a:rPr lang="ja-JP" altLang="en-US" sz="1200" dirty="0">
                <a:solidFill>
                  <a:srgbClr val="333333"/>
                </a:solidFill>
                <a:effectLst/>
                <a:highlight>
                  <a:srgbClr val="FFFFFF"/>
                </a:highlight>
              </a:rPr>
              <a:t>東日本株式会社、</a:t>
            </a:r>
            <a:r>
              <a:rPr lang="en-US" altLang="ja-JP" sz="1200" dirty="0">
                <a:solidFill>
                  <a:srgbClr val="333333"/>
                </a:solidFill>
                <a:effectLst/>
                <a:highlight>
                  <a:srgbClr val="FFFFFF"/>
                </a:highlight>
              </a:rPr>
              <a:t>NTT</a:t>
            </a:r>
            <a:r>
              <a:rPr lang="ja-JP" altLang="en-US" sz="1200" dirty="0">
                <a:solidFill>
                  <a:srgbClr val="333333"/>
                </a:solidFill>
                <a:effectLst/>
                <a:highlight>
                  <a:srgbClr val="FFFFFF"/>
                </a:highlight>
              </a:rPr>
              <a:t>西日本株式会社）及び講師等セミナー協力組織（警視庁）に対してのみ、利用目的の達成に必要な範囲内で、個人情報のお取り扱いの全部または一部を共同利用または委託する場合があります。</a:t>
            </a:r>
          </a:p>
          <a:p>
            <a:r>
              <a:rPr lang="ja-JP" altLang="en-US" sz="1200" dirty="0">
                <a:solidFill>
                  <a:srgbClr val="333333"/>
                </a:solidFill>
                <a:effectLst/>
                <a:highlight>
                  <a:srgbClr val="FFFFFF"/>
                </a:highlight>
              </a:rPr>
              <a:t>提供された個人情報は、共催組織（</a:t>
            </a:r>
            <a:r>
              <a:rPr lang="en-US" altLang="ja-JP" sz="1200" dirty="0">
                <a:solidFill>
                  <a:srgbClr val="333333"/>
                </a:solidFill>
                <a:effectLst/>
                <a:highlight>
                  <a:srgbClr val="FFFFFF"/>
                </a:highlight>
              </a:rPr>
              <a:t>NTT</a:t>
            </a:r>
            <a:r>
              <a:rPr lang="ja-JP" altLang="en-US" sz="1200" dirty="0">
                <a:solidFill>
                  <a:srgbClr val="333333"/>
                </a:solidFill>
                <a:effectLst/>
                <a:highlight>
                  <a:srgbClr val="FFFFFF"/>
                </a:highlight>
              </a:rPr>
              <a:t>東日本株式会社、</a:t>
            </a:r>
            <a:r>
              <a:rPr lang="en-US" altLang="ja-JP" sz="1200" dirty="0">
                <a:solidFill>
                  <a:srgbClr val="333333"/>
                </a:solidFill>
                <a:effectLst/>
                <a:highlight>
                  <a:srgbClr val="FFFFFF"/>
                </a:highlight>
              </a:rPr>
              <a:t>NTT</a:t>
            </a:r>
            <a:r>
              <a:rPr lang="ja-JP" altLang="en-US" sz="1200" dirty="0">
                <a:solidFill>
                  <a:srgbClr val="333333"/>
                </a:solidFill>
                <a:effectLst/>
                <a:highlight>
                  <a:srgbClr val="FFFFFF"/>
                </a:highlight>
              </a:rPr>
              <a:t>西日本株式会社）及び講師等セミナー協力組織（警視庁）においても、保有・管理されます。</a:t>
            </a:r>
          </a:p>
          <a:p>
            <a:r>
              <a:rPr lang="en-US" altLang="ja-JP" sz="1200" dirty="0">
                <a:solidFill>
                  <a:srgbClr val="333333"/>
                </a:solidFill>
                <a:effectLst/>
                <a:highlight>
                  <a:srgbClr val="FFFFFF"/>
                </a:highlight>
              </a:rPr>
              <a:t>【JTUA】</a:t>
            </a:r>
            <a:r>
              <a:rPr lang="ja-JP" altLang="en-US" sz="1200" dirty="0">
                <a:solidFill>
                  <a:srgbClr val="333333"/>
                </a:solidFill>
                <a:effectLst/>
                <a:highlight>
                  <a:srgbClr val="FFFFFF"/>
                </a:highlight>
              </a:rPr>
              <a:t>個人情報保護方針　</a:t>
            </a:r>
          </a:p>
          <a:p>
            <a:r>
              <a:rPr lang="ja-JP" altLang="en-US" sz="1200" dirty="0">
                <a:solidFill>
                  <a:srgbClr val="333333"/>
                </a:solidFill>
                <a:effectLst/>
                <a:highlight>
                  <a:srgbClr val="FFFFFF"/>
                </a:highlight>
              </a:rPr>
              <a:t>　（リンク先：</a:t>
            </a:r>
            <a:r>
              <a:rPr lang="en-US" altLang="ja-JP" sz="1200" dirty="0">
                <a:solidFill>
                  <a:srgbClr val="333333"/>
                </a:solidFill>
                <a:effectLst/>
                <a:highlight>
                  <a:srgbClr val="FFFFFF"/>
                </a:highlight>
              </a:rPr>
              <a:t>https://www.jtua.or.jp/sitepolicy/privacy/</a:t>
            </a:r>
            <a:r>
              <a:rPr lang="ja-JP" altLang="en-US" sz="1200" dirty="0">
                <a:solidFill>
                  <a:srgbClr val="333333"/>
                </a:solidFill>
                <a:effectLst/>
                <a:highlight>
                  <a:srgbClr val="FFFFFF"/>
                </a:highlight>
              </a:rPr>
              <a:t>）</a:t>
            </a:r>
          </a:p>
          <a:p>
            <a:r>
              <a:rPr lang="en-US" altLang="ja-JP" sz="1200" dirty="0">
                <a:solidFill>
                  <a:srgbClr val="333333"/>
                </a:solidFill>
                <a:effectLst/>
                <a:highlight>
                  <a:srgbClr val="FFFFFF"/>
                </a:highlight>
              </a:rPr>
              <a:t>【NTT</a:t>
            </a:r>
            <a:r>
              <a:rPr lang="ja-JP" altLang="en-US" sz="1200" dirty="0">
                <a:solidFill>
                  <a:srgbClr val="333333"/>
                </a:solidFill>
                <a:effectLst/>
                <a:highlight>
                  <a:srgbClr val="FFFFFF"/>
                </a:highlight>
              </a:rPr>
              <a:t>東日本株式会社</a:t>
            </a:r>
            <a:r>
              <a:rPr lang="en-US" altLang="ja-JP" sz="1200" dirty="0">
                <a:solidFill>
                  <a:srgbClr val="333333"/>
                </a:solidFill>
                <a:effectLst/>
                <a:highlight>
                  <a:srgbClr val="FFFFFF"/>
                </a:highlight>
              </a:rPr>
              <a:t>】</a:t>
            </a:r>
            <a:r>
              <a:rPr lang="ja-JP" altLang="en-US" sz="1200" dirty="0">
                <a:solidFill>
                  <a:srgbClr val="333333"/>
                </a:solidFill>
                <a:effectLst/>
                <a:highlight>
                  <a:srgbClr val="FFFFFF"/>
                </a:highlight>
              </a:rPr>
              <a:t>プライバシーポリシー　</a:t>
            </a:r>
          </a:p>
          <a:p>
            <a:r>
              <a:rPr lang="ja-JP" altLang="en-US" sz="1200" dirty="0">
                <a:solidFill>
                  <a:srgbClr val="333333"/>
                </a:solidFill>
                <a:effectLst/>
                <a:highlight>
                  <a:srgbClr val="FFFFFF"/>
                </a:highlight>
              </a:rPr>
              <a:t> （リンク先：</a:t>
            </a:r>
            <a:r>
              <a:rPr lang="en-US" altLang="ja-JP" sz="1200" dirty="0">
                <a:solidFill>
                  <a:srgbClr val="333333"/>
                </a:solidFill>
                <a:effectLst/>
                <a:highlight>
                  <a:srgbClr val="FFFFFF"/>
                </a:highlight>
              </a:rPr>
              <a:t>https://www.ntt-east.co.jp/policy/?link_eastid=ins_f111</a:t>
            </a:r>
            <a:r>
              <a:rPr lang="ja-JP" altLang="en-US" sz="1200" dirty="0">
                <a:solidFill>
                  <a:srgbClr val="333333"/>
                </a:solidFill>
                <a:effectLst/>
                <a:highlight>
                  <a:srgbClr val="FFFFFF"/>
                </a:highlight>
              </a:rPr>
              <a:t>）</a:t>
            </a:r>
          </a:p>
          <a:p>
            <a:r>
              <a:rPr lang="en-US" altLang="ja-JP" sz="1200" dirty="0">
                <a:solidFill>
                  <a:srgbClr val="333333"/>
                </a:solidFill>
                <a:effectLst/>
                <a:highlight>
                  <a:srgbClr val="FFFFFF"/>
                </a:highlight>
              </a:rPr>
              <a:t>【NTT</a:t>
            </a:r>
            <a:r>
              <a:rPr lang="ja-JP" altLang="en-US" sz="1200" dirty="0">
                <a:solidFill>
                  <a:srgbClr val="333333"/>
                </a:solidFill>
                <a:effectLst/>
                <a:highlight>
                  <a:srgbClr val="FFFFFF"/>
                </a:highlight>
              </a:rPr>
              <a:t>西日本株式会社</a:t>
            </a:r>
            <a:r>
              <a:rPr lang="en-US" altLang="ja-JP" sz="1200" dirty="0">
                <a:solidFill>
                  <a:srgbClr val="333333"/>
                </a:solidFill>
                <a:effectLst/>
                <a:highlight>
                  <a:srgbClr val="FFFFFF"/>
                </a:highlight>
              </a:rPr>
              <a:t>】</a:t>
            </a:r>
            <a:r>
              <a:rPr lang="ja-JP" altLang="en-US" sz="1200" dirty="0">
                <a:solidFill>
                  <a:srgbClr val="333333"/>
                </a:solidFill>
                <a:effectLst/>
                <a:highlight>
                  <a:srgbClr val="FFFFFF"/>
                </a:highlight>
              </a:rPr>
              <a:t>プライバシーポリシー　</a:t>
            </a:r>
          </a:p>
          <a:p>
            <a:r>
              <a:rPr lang="ja-JP" altLang="en-US" sz="1200" dirty="0">
                <a:solidFill>
                  <a:srgbClr val="333333"/>
                </a:solidFill>
                <a:effectLst/>
                <a:highlight>
                  <a:srgbClr val="FFFFFF"/>
                </a:highlight>
              </a:rPr>
              <a:t> （リンク先：</a:t>
            </a:r>
            <a:r>
              <a:rPr lang="en-US" altLang="ja-JP" sz="1200" dirty="0">
                <a:solidFill>
                  <a:srgbClr val="333333"/>
                </a:solidFill>
                <a:effectLst/>
                <a:highlight>
                  <a:srgbClr val="FFFFFF"/>
                </a:highlight>
              </a:rPr>
              <a:t>https://www.ntt-west.co.jp/share/privacy.html</a:t>
            </a:r>
            <a:r>
              <a:rPr lang="ja-JP" altLang="en-US" sz="1200" dirty="0">
                <a:solidFill>
                  <a:srgbClr val="333333"/>
                </a:solidFill>
                <a:effectLst/>
                <a:highlight>
                  <a:srgbClr val="FFFFFF"/>
                </a:highlight>
              </a:rPr>
              <a:t>）</a:t>
            </a:r>
          </a:p>
          <a:p>
            <a:r>
              <a:rPr lang="en-US" altLang="ja-JP" sz="1200" dirty="0">
                <a:solidFill>
                  <a:srgbClr val="333333"/>
                </a:solidFill>
                <a:effectLst/>
                <a:highlight>
                  <a:srgbClr val="FFFFFF"/>
                </a:highlight>
              </a:rPr>
              <a:t>【</a:t>
            </a:r>
            <a:r>
              <a:rPr lang="ja-JP" altLang="en-US" sz="1200" dirty="0">
                <a:solidFill>
                  <a:srgbClr val="333333"/>
                </a:solidFill>
                <a:effectLst/>
                <a:highlight>
                  <a:srgbClr val="FFFFFF"/>
                </a:highlight>
              </a:rPr>
              <a:t>警視庁</a:t>
            </a:r>
            <a:r>
              <a:rPr lang="en-US" altLang="ja-JP" sz="1200" dirty="0">
                <a:solidFill>
                  <a:srgbClr val="333333"/>
                </a:solidFill>
                <a:effectLst/>
                <a:highlight>
                  <a:srgbClr val="FFFFFF"/>
                </a:highlight>
              </a:rPr>
              <a:t>】</a:t>
            </a:r>
            <a:r>
              <a:rPr lang="ja-JP" altLang="en-US" sz="1200" dirty="0">
                <a:solidFill>
                  <a:srgbClr val="333333"/>
                </a:solidFill>
                <a:effectLst/>
                <a:highlight>
                  <a:srgbClr val="FFFFFF"/>
                </a:highlight>
              </a:rPr>
              <a:t>個人情報の扱い</a:t>
            </a:r>
          </a:p>
          <a:p>
            <a:r>
              <a:rPr lang="ja-JP" altLang="en-US" sz="1200" dirty="0">
                <a:solidFill>
                  <a:srgbClr val="333333"/>
                </a:solidFill>
                <a:effectLst/>
                <a:highlight>
                  <a:srgbClr val="FFFFFF"/>
                </a:highlight>
              </a:rPr>
              <a:t> （リンク先：</a:t>
            </a:r>
            <a:r>
              <a:rPr lang="en-US" altLang="ja-JP" sz="1200" dirty="0">
                <a:solidFill>
                  <a:srgbClr val="333333"/>
                </a:solidFill>
                <a:effectLst/>
                <a:highlight>
                  <a:srgbClr val="FFFFFF"/>
                </a:highlight>
              </a:rPr>
              <a:t>https://www.keishicho.metro.tokyo.lg.jp/about/kojinjoho.html</a:t>
            </a:r>
            <a:r>
              <a:rPr lang="ja-JP" altLang="en-US" sz="1200" dirty="0">
                <a:solidFill>
                  <a:srgbClr val="333333"/>
                </a:solidFill>
                <a:effectLst/>
                <a:highlight>
                  <a:srgbClr val="FFFFFF"/>
                </a:highlight>
              </a:rPr>
              <a:t>）</a:t>
            </a:r>
          </a:p>
        </p:txBody>
      </p:sp>
      <p:sp>
        <p:nvSpPr>
          <p:cNvPr id="11" name="吹き出し: 角を丸めた四角形 10">
            <a:extLst>
              <a:ext uri="{FF2B5EF4-FFF2-40B4-BE49-F238E27FC236}">
                <a16:creationId xmlns:a16="http://schemas.microsoft.com/office/drawing/2014/main" id="{4D6A265F-A029-BC60-378A-72415C1D9B83}"/>
              </a:ext>
            </a:extLst>
          </p:cNvPr>
          <p:cNvSpPr/>
          <p:nvPr/>
        </p:nvSpPr>
        <p:spPr>
          <a:xfrm>
            <a:off x="3255281" y="5800742"/>
            <a:ext cx="2840719" cy="901355"/>
          </a:xfrm>
          <a:prstGeom prst="wedgeRoundRectCallout">
            <a:avLst>
              <a:gd name="adj1" fmla="val -22488"/>
              <a:gd name="adj2" fmla="val -48354"/>
              <a:gd name="adj3" fmla="val 16667"/>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600" b="1" dirty="0">
                <a:solidFill>
                  <a:srgbClr val="FF0000"/>
                </a:solidFill>
              </a:rPr>
              <a:t>サービス提供者の利用規約（個人情報の扱い）の内容です。</a:t>
            </a:r>
          </a:p>
        </p:txBody>
      </p:sp>
      <p:sp>
        <p:nvSpPr>
          <p:cNvPr id="5" name="吹き出し: 角を丸めた四角形 4">
            <a:extLst>
              <a:ext uri="{FF2B5EF4-FFF2-40B4-BE49-F238E27FC236}">
                <a16:creationId xmlns:a16="http://schemas.microsoft.com/office/drawing/2014/main" id="{F95BD86B-9027-BC1A-9B5C-8C6468D49C77}"/>
              </a:ext>
            </a:extLst>
          </p:cNvPr>
          <p:cNvSpPr/>
          <p:nvPr/>
        </p:nvSpPr>
        <p:spPr>
          <a:xfrm>
            <a:off x="7145954" y="3342157"/>
            <a:ext cx="4770007" cy="1187510"/>
          </a:xfrm>
          <a:prstGeom prst="wedgeRoundRectCallout">
            <a:avLst>
              <a:gd name="adj1" fmla="val -10073"/>
              <a:gd name="adj2" fmla="val 195660"/>
              <a:gd name="adj3" fmla="val 16667"/>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600" b="1" dirty="0">
                <a:solidFill>
                  <a:srgbClr val="FF0000"/>
                </a:solidFill>
              </a:rPr>
              <a:t>＜手順</a:t>
            </a:r>
            <a:r>
              <a:rPr kumimoji="1" lang="en-US" altLang="ja-JP" sz="1600" b="1" dirty="0">
                <a:solidFill>
                  <a:srgbClr val="FF0000"/>
                </a:solidFill>
              </a:rPr>
              <a:t>7</a:t>
            </a:r>
            <a:r>
              <a:rPr kumimoji="1" lang="ja-JP" altLang="en-US" sz="1600" b="1" dirty="0">
                <a:solidFill>
                  <a:srgbClr val="FF0000"/>
                </a:solidFill>
              </a:rPr>
              <a:t>＞</a:t>
            </a:r>
            <a:endParaRPr kumimoji="1" lang="en-US" altLang="ja-JP" sz="1600" b="1" dirty="0">
              <a:solidFill>
                <a:srgbClr val="FF0000"/>
              </a:solidFill>
            </a:endParaRPr>
          </a:p>
          <a:p>
            <a:r>
              <a:rPr kumimoji="1" lang="ja-JP" altLang="en-US" sz="1600" b="1" dirty="0">
                <a:solidFill>
                  <a:srgbClr val="FF0000"/>
                </a:solidFill>
              </a:rPr>
              <a:t>利用規約に同意いただくと、ハイライト（バナーがはっきり明るくなります）しますので、クリックしてください。</a:t>
            </a:r>
          </a:p>
        </p:txBody>
      </p:sp>
    </p:spTree>
    <p:extLst>
      <p:ext uri="{BB962C8B-B14F-4D97-AF65-F5344CB8AC3E}">
        <p14:creationId xmlns:p14="http://schemas.microsoft.com/office/powerpoint/2010/main" val="402206152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図 2">
            <a:extLst>
              <a:ext uri="{FF2B5EF4-FFF2-40B4-BE49-F238E27FC236}">
                <a16:creationId xmlns:a16="http://schemas.microsoft.com/office/drawing/2014/main" id="{0B060CD7-0040-19A1-6401-0C4D25BA4BF3}"/>
              </a:ext>
            </a:extLst>
          </p:cNvPr>
          <p:cNvPicPr>
            <a:picLocks noChangeAspect="1"/>
          </p:cNvPicPr>
          <p:nvPr/>
        </p:nvPicPr>
        <p:blipFill>
          <a:blip r:embed="rId2"/>
          <a:stretch>
            <a:fillRect/>
          </a:stretch>
        </p:blipFill>
        <p:spPr>
          <a:xfrm>
            <a:off x="457200" y="352056"/>
            <a:ext cx="5429864" cy="6277343"/>
          </a:xfrm>
          <a:prstGeom prst="rect">
            <a:avLst/>
          </a:prstGeom>
        </p:spPr>
      </p:pic>
      <p:sp>
        <p:nvSpPr>
          <p:cNvPr id="5" name="吹き出し: 角を丸めた四角形 4">
            <a:extLst>
              <a:ext uri="{FF2B5EF4-FFF2-40B4-BE49-F238E27FC236}">
                <a16:creationId xmlns:a16="http://schemas.microsoft.com/office/drawing/2014/main" id="{00E6EE9F-B13B-7A8C-AC15-2CE40F3B5245}"/>
              </a:ext>
            </a:extLst>
          </p:cNvPr>
          <p:cNvSpPr/>
          <p:nvPr/>
        </p:nvSpPr>
        <p:spPr>
          <a:xfrm>
            <a:off x="6096000" y="927463"/>
            <a:ext cx="3498310" cy="1167897"/>
          </a:xfrm>
          <a:prstGeom prst="wedgeRoundRectCallout">
            <a:avLst>
              <a:gd name="adj1" fmla="val -34749"/>
              <a:gd name="adj2" fmla="val -22850"/>
              <a:gd name="adj3" fmla="val 16667"/>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600" b="1" dirty="0">
                <a:solidFill>
                  <a:srgbClr val="FF0000"/>
                </a:solidFill>
              </a:rPr>
              <a:t>この画面がでたら、登録完了です。</a:t>
            </a:r>
            <a:endParaRPr kumimoji="1" lang="en-US" altLang="ja-JP" sz="1600" b="1" dirty="0">
              <a:solidFill>
                <a:srgbClr val="FF0000"/>
              </a:solidFill>
            </a:endParaRPr>
          </a:p>
          <a:p>
            <a:r>
              <a:rPr lang="ja-JP" altLang="en-US" sz="1600" b="1" dirty="0">
                <a:solidFill>
                  <a:srgbClr val="FF0000"/>
                </a:solidFill>
              </a:rPr>
              <a:t>登録確認メールが送られます。</a:t>
            </a:r>
            <a:endParaRPr kumimoji="1" lang="ja-JP" altLang="en-US" sz="1600" b="1" dirty="0">
              <a:solidFill>
                <a:srgbClr val="FF0000"/>
              </a:solidFill>
            </a:endParaRPr>
          </a:p>
        </p:txBody>
      </p:sp>
      <p:sp>
        <p:nvSpPr>
          <p:cNvPr id="7" name="吹き出し: 角を丸めた四角形 6">
            <a:extLst>
              <a:ext uri="{FF2B5EF4-FFF2-40B4-BE49-F238E27FC236}">
                <a16:creationId xmlns:a16="http://schemas.microsoft.com/office/drawing/2014/main" id="{E4C4AF7D-1EFC-300B-187D-F8F6DCFCCF5D}"/>
              </a:ext>
            </a:extLst>
          </p:cNvPr>
          <p:cNvSpPr/>
          <p:nvPr/>
        </p:nvSpPr>
        <p:spPr>
          <a:xfrm>
            <a:off x="6208305" y="4659086"/>
            <a:ext cx="5013816" cy="1271451"/>
          </a:xfrm>
          <a:prstGeom prst="wedgeRoundRectCallout">
            <a:avLst>
              <a:gd name="adj1" fmla="val -94490"/>
              <a:gd name="adj2" fmla="val 18917"/>
              <a:gd name="adj3" fmla="val 16667"/>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en-US" altLang="ja-JP" sz="1600" b="1" dirty="0">
                <a:solidFill>
                  <a:schemeClr val="tx1"/>
                </a:solidFill>
              </a:rPr>
              <a:t>STORES</a:t>
            </a:r>
            <a:r>
              <a:rPr kumimoji="1" lang="ja-JP" altLang="en-US" sz="1600" b="1" dirty="0">
                <a:solidFill>
                  <a:schemeClr val="tx1"/>
                </a:solidFill>
              </a:rPr>
              <a:t>へアカウント登録をすることもできます。</a:t>
            </a:r>
            <a:endParaRPr kumimoji="1" lang="en-US" altLang="ja-JP" sz="1600" b="1" dirty="0">
              <a:solidFill>
                <a:schemeClr val="tx1"/>
              </a:solidFill>
            </a:endParaRPr>
          </a:p>
          <a:p>
            <a:r>
              <a:rPr lang="ja-JP" altLang="en-US" sz="1600" b="1" dirty="0">
                <a:solidFill>
                  <a:srgbClr val="FF0000"/>
                </a:solidFill>
              </a:rPr>
              <a:t>登録は必須ではございません。登録後の個人情報はユーザ協会セキュリティポリシーとは別に</a:t>
            </a:r>
            <a:r>
              <a:rPr lang="en-US" altLang="ja-JP" sz="1600" b="1" dirty="0">
                <a:solidFill>
                  <a:srgbClr val="FF0000"/>
                </a:solidFill>
              </a:rPr>
              <a:t>STOTES</a:t>
            </a:r>
            <a:r>
              <a:rPr lang="ja-JP" altLang="en-US" sz="1600" b="1" dirty="0">
                <a:solidFill>
                  <a:srgbClr val="FF0000"/>
                </a:solidFill>
              </a:rPr>
              <a:t>予約の規程によりますのでご注意ください。</a:t>
            </a:r>
            <a:endParaRPr kumimoji="1" lang="ja-JP" altLang="en-US" sz="1600" b="1" dirty="0">
              <a:solidFill>
                <a:srgbClr val="FF0000"/>
              </a:solidFill>
            </a:endParaRPr>
          </a:p>
        </p:txBody>
      </p:sp>
    </p:spTree>
    <p:extLst>
      <p:ext uri="{BB962C8B-B14F-4D97-AF65-F5344CB8AC3E}">
        <p14:creationId xmlns:p14="http://schemas.microsoft.com/office/powerpoint/2010/main" val="320646564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7F51F5F-DE70-A502-1121-DC5D409605B5}"/>
            </a:ext>
          </a:extLst>
        </p:cNvPr>
        <p:cNvGrpSpPr/>
        <p:nvPr/>
      </p:nvGrpSpPr>
      <p:grpSpPr>
        <a:xfrm>
          <a:off x="0" y="0"/>
          <a:ext cx="0" cy="0"/>
          <a:chOff x="0" y="0"/>
          <a:chExt cx="0" cy="0"/>
        </a:xfrm>
      </p:grpSpPr>
      <p:pic>
        <p:nvPicPr>
          <p:cNvPr id="7" name="図 6">
            <a:extLst>
              <a:ext uri="{FF2B5EF4-FFF2-40B4-BE49-F238E27FC236}">
                <a16:creationId xmlns:a16="http://schemas.microsoft.com/office/drawing/2014/main" id="{F6A5B23A-2862-52AE-EA71-488BF7D50674}"/>
              </a:ext>
            </a:extLst>
          </p:cNvPr>
          <p:cNvPicPr>
            <a:picLocks noChangeAspect="1"/>
          </p:cNvPicPr>
          <p:nvPr/>
        </p:nvPicPr>
        <p:blipFill>
          <a:blip r:embed="rId2"/>
          <a:stretch>
            <a:fillRect/>
          </a:stretch>
        </p:blipFill>
        <p:spPr>
          <a:xfrm>
            <a:off x="406399" y="184568"/>
            <a:ext cx="6333068" cy="6488863"/>
          </a:xfrm>
          <a:prstGeom prst="rect">
            <a:avLst/>
          </a:prstGeom>
        </p:spPr>
      </p:pic>
      <p:sp>
        <p:nvSpPr>
          <p:cNvPr id="5" name="吹き出し: 角を丸めた四角形 4">
            <a:extLst>
              <a:ext uri="{FF2B5EF4-FFF2-40B4-BE49-F238E27FC236}">
                <a16:creationId xmlns:a16="http://schemas.microsoft.com/office/drawing/2014/main" id="{537B20C8-95CB-F605-6DF0-7C265400CD92}"/>
              </a:ext>
            </a:extLst>
          </p:cNvPr>
          <p:cNvSpPr/>
          <p:nvPr/>
        </p:nvSpPr>
        <p:spPr>
          <a:xfrm>
            <a:off x="7399868" y="2451463"/>
            <a:ext cx="4622800" cy="2120537"/>
          </a:xfrm>
          <a:prstGeom prst="wedgeRoundRectCallout">
            <a:avLst>
              <a:gd name="adj1" fmla="val -78654"/>
              <a:gd name="adj2" fmla="val -62597"/>
              <a:gd name="adj3" fmla="val 16667"/>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600" b="1" dirty="0">
                <a:solidFill>
                  <a:srgbClr val="FF0000"/>
                </a:solidFill>
              </a:rPr>
              <a:t>　登録確認メールに接続</a:t>
            </a:r>
            <a:r>
              <a:rPr lang="en-US" altLang="ja-JP" sz="1600" b="1" dirty="0">
                <a:solidFill>
                  <a:srgbClr val="FF0000"/>
                </a:solidFill>
              </a:rPr>
              <a:t>URL</a:t>
            </a:r>
            <a:r>
              <a:rPr lang="ja-JP" altLang="en-US" sz="1600" b="1" dirty="0">
                <a:solidFill>
                  <a:srgbClr val="FF0000"/>
                </a:solidFill>
              </a:rPr>
              <a:t>等の参加に必要な情報が記載されていますので、ご確認のうえ、当日は記載の</a:t>
            </a:r>
            <a:r>
              <a:rPr lang="en-US" altLang="ja-JP" sz="1600" b="1" dirty="0">
                <a:solidFill>
                  <a:srgbClr val="FF0000"/>
                </a:solidFill>
              </a:rPr>
              <a:t>URL</a:t>
            </a:r>
            <a:r>
              <a:rPr lang="ja-JP" altLang="en-US" sz="1600" b="1" dirty="0">
                <a:solidFill>
                  <a:srgbClr val="FF0000"/>
                </a:solidFill>
              </a:rPr>
              <a:t>から参加願います。</a:t>
            </a:r>
            <a:endParaRPr lang="en-US" altLang="ja-JP" sz="1600" b="1" dirty="0">
              <a:solidFill>
                <a:srgbClr val="FF0000"/>
              </a:solidFill>
            </a:endParaRPr>
          </a:p>
          <a:p>
            <a:endParaRPr kumimoji="1" lang="en-US" altLang="ja-JP" sz="1600" b="1" dirty="0">
              <a:solidFill>
                <a:srgbClr val="FF0000"/>
              </a:solidFill>
            </a:endParaRPr>
          </a:p>
          <a:p>
            <a:r>
              <a:rPr kumimoji="1" lang="ja-JP" altLang="en-US" sz="1600" b="1" dirty="0">
                <a:solidFill>
                  <a:srgbClr val="FF0000"/>
                </a:solidFill>
              </a:rPr>
              <a:t>　もし、予約完了メールが届かない場合は、お手数ですが、事務局までお問合せ願います。</a:t>
            </a:r>
          </a:p>
        </p:txBody>
      </p:sp>
    </p:spTree>
    <p:extLst>
      <p:ext uri="{BB962C8B-B14F-4D97-AF65-F5344CB8AC3E}">
        <p14:creationId xmlns:p14="http://schemas.microsoft.com/office/powerpoint/2010/main" val="412414424"/>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371</TotalTime>
  <Words>1209</Words>
  <Application>Microsoft Office PowerPoint</Application>
  <PresentationFormat>ワイド画面</PresentationFormat>
  <Paragraphs>46</Paragraphs>
  <Slides>6</Slides>
  <Notes>0</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6</vt:i4>
      </vt:variant>
    </vt:vector>
  </HeadingPairs>
  <TitlesOfParts>
    <vt:vector size="10" baseType="lpstr">
      <vt:lpstr>游ゴシック</vt:lpstr>
      <vt:lpstr>游ゴシック Light</vt:lpstr>
      <vt:lpstr>Arial</vt:lpstr>
      <vt:lpstr>Office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20250902semina</dc:title>
  <dc:creator>JTUA</dc:creator>
  <cp:lastModifiedBy>平家 園美</cp:lastModifiedBy>
  <cp:revision>32</cp:revision>
  <dcterms:created xsi:type="dcterms:W3CDTF">2022-10-04T23:02:47Z</dcterms:created>
  <dcterms:modified xsi:type="dcterms:W3CDTF">2025-09-02T01:43:00Z</dcterms:modified>
</cp:coreProperties>
</file>